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Rg st="1" end="13"/>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varScale="1">
        <p:scale>
          <a:sx n="69" d="100"/>
          <a:sy n="69" d="100"/>
        </p:scale>
        <p:origin x="-1416" y="186"/>
      </p:cViewPr>
      <p:guideLst>
        <p:guide orient="horz" pos="2160"/>
        <p:guide pos="2880"/>
      </p:guideLst>
    </p:cSldViewPr>
  </p:slideViewPr>
  <p:outlineViewPr>
    <p:cViewPr>
      <p:scale>
        <a:sx n="33" d="100"/>
        <a:sy n="33" d="100"/>
      </p:scale>
      <p:origin x="0" y="194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5BFA7F-24B1-4DD3-AB75-301A26DFC12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67E9A49A-B434-41DB-92CC-97F5C9496EA8}">
      <dgm:prSet phldrT="[Text]"/>
      <dgm:spPr/>
      <dgm:t>
        <a:bodyPr/>
        <a:lstStyle/>
        <a:p>
          <a:r>
            <a:rPr lang="en-US" dirty="0" smtClean="0"/>
            <a:t>CHEMICAL REACTIONS</a:t>
          </a:r>
          <a:endParaRPr lang="en-IN" dirty="0"/>
        </a:p>
      </dgm:t>
    </dgm:pt>
    <dgm:pt modelId="{F9A38B8D-43C1-4BAE-B6B2-4EF5B20C8362}" type="parTrans" cxnId="{CA4355BF-3363-404A-9F98-669164E196E2}">
      <dgm:prSet/>
      <dgm:spPr/>
      <dgm:t>
        <a:bodyPr/>
        <a:lstStyle/>
        <a:p>
          <a:endParaRPr lang="en-IN"/>
        </a:p>
      </dgm:t>
    </dgm:pt>
    <dgm:pt modelId="{D708CF59-5428-4667-9AEE-D3BFF3AAB7B4}" type="sibTrans" cxnId="{CA4355BF-3363-404A-9F98-669164E196E2}">
      <dgm:prSet/>
      <dgm:spPr/>
      <dgm:t>
        <a:bodyPr/>
        <a:lstStyle/>
        <a:p>
          <a:endParaRPr lang="en-IN"/>
        </a:p>
      </dgm:t>
    </dgm:pt>
    <dgm:pt modelId="{F9A2994B-437E-4E28-BCC2-7B2DDEBCC78D}">
      <dgm:prSet phldrT="[Text]"/>
      <dgm:spPr/>
      <dgm:t>
        <a:bodyPr/>
        <a:lstStyle/>
        <a:p>
          <a:r>
            <a:rPr lang="en-US" dirty="0" smtClean="0"/>
            <a:t>ACID BASE AND SALTS</a:t>
          </a:r>
          <a:endParaRPr lang="en-IN" dirty="0"/>
        </a:p>
      </dgm:t>
    </dgm:pt>
    <dgm:pt modelId="{F9A125BF-F67B-499E-A4FF-D1B3ECF8E6C8}" type="parTrans" cxnId="{747545C3-8CBC-413C-B0F9-098F9DC61DC0}">
      <dgm:prSet/>
      <dgm:spPr/>
      <dgm:t>
        <a:bodyPr/>
        <a:lstStyle/>
        <a:p>
          <a:endParaRPr lang="en-IN"/>
        </a:p>
      </dgm:t>
    </dgm:pt>
    <dgm:pt modelId="{845A2CA6-8E4F-4B0D-91A8-91F1FFB59DDB}" type="sibTrans" cxnId="{747545C3-8CBC-413C-B0F9-098F9DC61DC0}">
      <dgm:prSet/>
      <dgm:spPr/>
      <dgm:t>
        <a:bodyPr/>
        <a:lstStyle/>
        <a:p>
          <a:endParaRPr lang="en-IN"/>
        </a:p>
      </dgm:t>
    </dgm:pt>
    <dgm:pt modelId="{3393F453-0969-4B3E-BD79-D0038E0DB438}">
      <dgm:prSet phldrT="[Text]"/>
      <dgm:spPr/>
      <dgm:t>
        <a:bodyPr/>
        <a:lstStyle/>
        <a:p>
          <a:r>
            <a:rPr lang="en-US" dirty="0" smtClean="0"/>
            <a:t>METALS AND NONMETALS</a:t>
          </a:r>
          <a:endParaRPr lang="en-IN" dirty="0"/>
        </a:p>
      </dgm:t>
    </dgm:pt>
    <dgm:pt modelId="{18C95A7F-BE93-41FF-884C-B39EE72A6DD9}" type="parTrans" cxnId="{4A58C548-1D96-4D4B-A49D-5B3DB3A72B2A}">
      <dgm:prSet/>
      <dgm:spPr/>
      <dgm:t>
        <a:bodyPr/>
        <a:lstStyle/>
        <a:p>
          <a:endParaRPr lang="en-IN"/>
        </a:p>
      </dgm:t>
    </dgm:pt>
    <dgm:pt modelId="{F719E319-1E7B-4CAD-A8E4-70F3622C6B67}" type="sibTrans" cxnId="{4A58C548-1D96-4D4B-A49D-5B3DB3A72B2A}">
      <dgm:prSet/>
      <dgm:spPr/>
      <dgm:t>
        <a:bodyPr/>
        <a:lstStyle/>
        <a:p>
          <a:endParaRPr lang="en-IN"/>
        </a:p>
      </dgm:t>
    </dgm:pt>
    <dgm:pt modelId="{C5C4FCEA-7B01-4DA3-ADA2-9A1D91876509}">
      <dgm:prSet phldrT="[Text]"/>
      <dgm:spPr/>
      <dgm:t>
        <a:bodyPr/>
        <a:lstStyle/>
        <a:p>
          <a:r>
            <a:rPr lang="en-US" dirty="0" smtClean="0"/>
            <a:t>CARBONCOMPOUNDS</a:t>
          </a:r>
          <a:endParaRPr lang="en-IN" dirty="0"/>
        </a:p>
      </dgm:t>
    </dgm:pt>
    <dgm:pt modelId="{E3182EBA-DDEE-41CD-A810-236EE8C2F348}" type="parTrans" cxnId="{C4D3BB49-0ADC-463D-889E-F4E15C044B20}">
      <dgm:prSet/>
      <dgm:spPr/>
      <dgm:t>
        <a:bodyPr/>
        <a:lstStyle/>
        <a:p>
          <a:endParaRPr lang="en-IN"/>
        </a:p>
      </dgm:t>
    </dgm:pt>
    <dgm:pt modelId="{5B5D2067-AA51-422B-A160-825371C650CD}" type="sibTrans" cxnId="{C4D3BB49-0ADC-463D-889E-F4E15C044B20}">
      <dgm:prSet/>
      <dgm:spPr/>
      <dgm:t>
        <a:bodyPr/>
        <a:lstStyle/>
        <a:p>
          <a:endParaRPr lang="en-IN"/>
        </a:p>
      </dgm:t>
    </dgm:pt>
    <dgm:pt modelId="{78F493D8-361D-428D-B647-F63106608EE6}">
      <dgm:prSet phldrT="[Text]"/>
      <dgm:spPr/>
      <dgm:t>
        <a:bodyPr/>
        <a:lstStyle/>
        <a:p>
          <a:r>
            <a:rPr lang="en-US" dirty="0" smtClean="0"/>
            <a:t>PERIODIC CLASSIFICATION OF ELEMENTS</a:t>
          </a:r>
          <a:endParaRPr lang="en-IN" dirty="0"/>
        </a:p>
      </dgm:t>
    </dgm:pt>
    <dgm:pt modelId="{C2B8311C-A308-4FDC-B581-63F72E18261D}" type="parTrans" cxnId="{8C272AFE-B666-4B1A-80F2-4B6698D681A7}">
      <dgm:prSet/>
      <dgm:spPr/>
      <dgm:t>
        <a:bodyPr/>
        <a:lstStyle/>
        <a:p>
          <a:endParaRPr lang="en-IN"/>
        </a:p>
      </dgm:t>
    </dgm:pt>
    <dgm:pt modelId="{A99837EC-54D4-42F9-BB25-61BC9AB06FA0}" type="sibTrans" cxnId="{8C272AFE-B666-4B1A-80F2-4B6698D681A7}">
      <dgm:prSet/>
      <dgm:spPr/>
      <dgm:t>
        <a:bodyPr/>
        <a:lstStyle/>
        <a:p>
          <a:endParaRPr lang="en-IN"/>
        </a:p>
      </dgm:t>
    </dgm:pt>
    <dgm:pt modelId="{1298E629-87CD-4EB8-89EA-05E7331F6D9D}" type="pres">
      <dgm:prSet presAssocID="{4C5BFA7F-24B1-4DD3-AB75-301A26DFC121}" presName="linear" presStyleCnt="0">
        <dgm:presLayoutVars>
          <dgm:dir/>
          <dgm:animLvl val="lvl"/>
          <dgm:resizeHandles val="exact"/>
        </dgm:presLayoutVars>
      </dgm:prSet>
      <dgm:spPr/>
      <dgm:t>
        <a:bodyPr/>
        <a:lstStyle/>
        <a:p>
          <a:endParaRPr lang="en-IN"/>
        </a:p>
      </dgm:t>
    </dgm:pt>
    <dgm:pt modelId="{F2922CE2-2BCC-4B9C-9616-AC90700F14AB}" type="pres">
      <dgm:prSet presAssocID="{67E9A49A-B434-41DB-92CC-97F5C9496EA8}" presName="parentLin" presStyleCnt="0"/>
      <dgm:spPr/>
    </dgm:pt>
    <dgm:pt modelId="{9BF0EED1-80B8-4AA5-AA90-57758F5C1F50}" type="pres">
      <dgm:prSet presAssocID="{67E9A49A-B434-41DB-92CC-97F5C9496EA8}" presName="parentLeftMargin" presStyleLbl="node1" presStyleIdx="0" presStyleCnt="5"/>
      <dgm:spPr/>
      <dgm:t>
        <a:bodyPr/>
        <a:lstStyle/>
        <a:p>
          <a:endParaRPr lang="en-IN"/>
        </a:p>
      </dgm:t>
    </dgm:pt>
    <dgm:pt modelId="{6D756815-21E8-4012-937E-3F86B90487F2}" type="pres">
      <dgm:prSet presAssocID="{67E9A49A-B434-41DB-92CC-97F5C9496EA8}" presName="parentText" presStyleLbl="node1" presStyleIdx="0" presStyleCnt="5">
        <dgm:presLayoutVars>
          <dgm:chMax val="0"/>
          <dgm:bulletEnabled val="1"/>
        </dgm:presLayoutVars>
      </dgm:prSet>
      <dgm:spPr/>
      <dgm:t>
        <a:bodyPr/>
        <a:lstStyle/>
        <a:p>
          <a:endParaRPr lang="en-IN"/>
        </a:p>
      </dgm:t>
    </dgm:pt>
    <dgm:pt modelId="{451A95E0-4FF2-4468-B22F-85A11C27EB29}" type="pres">
      <dgm:prSet presAssocID="{67E9A49A-B434-41DB-92CC-97F5C9496EA8}" presName="negativeSpace" presStyleCnt="0"/>
      <dgm:spPr/>
    </dgm:pt>
    <dgm:pt modelId="{D8AEF62B-103D-4BBB-BAD8-B8DF4AC1B122}" type="pres">
      <dgm:prSet presAssocID="{67E9A49A-B434-41DB-92CC-97F5C9496EA8}" presName="childText" presStyleLbl="conFgAcc1" presStyleIdx="0" presStyleCnt="5">
        <dgm:presLayoutVars>
          <dgm:bulletEnabled val="1"/>
        </dgm:presLayoutVars>
      </dgm:prSet>
      <dgm:spPr/>
    </dgm:pt>
    <dgm:pt modelId="{130BCAFB-457F-4113-BB5B-12DC55135083}" type="pres">
      <dgm:prSet presAssocID="{D708CF59-5428-4667-9AEE-D3BFF3AAB7B4}" presName="spaceBetweenRectangles" presStyleCnt="0"/>
      <dgm:spPr/>
    </dgm:pt>
    <dgm:pt modelId="{BD8B0021-700A-4AFB-ACEC-E8D8F66B4983}" type="pres">
      <dgm:prSet presAssocID="{F9A2994B-437E-4E28-BCC2-7B2DDEBCC78D}" presName="parentLin" presStyleCnt="0"/>
      <dgm:spPr/>
    </dgm:pt>
    <dgm:pt modelId="{8AB08776-B463-46DB-8736-01B385662E57}" type="pres">
      <dgm:prSet presAssocID="{F9A2994B-437E-4E28-BCC2-7B2DDEBCC78D}" presName="parentLeftMargin" presStyleLbl="node1" presStyleIdx="0" presStyleCnt="5"/>
      <dgm:spPr/>
      <dgm:t>
        <a:bodyPr/>
        <a:lstStyle/>
        <a:p>
          <a:endParaRPr lang="en-IN"/>
        </a:p>
      </dgm:t>
    </dgm:pt>
    <dgm:pt modelId="{B4E33EDD-0A7B-4A2E-B75F-71F2C2099A11}" type="pres">
      <dgm:prSet presAssocID="{F9A2994B-437E-4E28-BCC2-7B2DDEBCC78D}" presName="parentText" presStyleLbl="node1" presStyleIdx="1" presStyleCnt="5">
        <dgm:presLayoutVars>
          <dgm:chMax val="0"/>
          <dgm:bulletEnabled val="1"/>
        </dgm:presLayoutVars>
      </dgm:prSet>
      <dgm:spPr/>
      <dgm:t>
        <a:bodyPr/>
        <a:lstStyle/>
        <a:p>
          <a:endParaRPr lang="en-IN"/>
        </a:p>
      </dgm:t>
    </dgm:pt>
    <dgm:pt modelId="{D13B73F1-38C8-4B90-9DD1-BEB7C7E9F3D5}" type="pres">
      <dgm:prSet presAssocID="{F9A2994B-437E-4E28-BCC2-7B2DDEBCC78D}" presName="negativeSpace" presStyleCnt="0"/>
      <dgm:spPr/>
    </dgm:pt>
    <dgm:pt modelId="{067CEFC9-4627-44DE-8E8E-BB40F2EE5FD7}" type="pres">
      <dgm:prSet presAssocID="{F9A2994B-437E-4E28-BCC2-7B2DDEBCC78D}" presName="childText" presStyleLbl="conFgAcc1" presStyleIdx="1" presStyleCnt="5">
        <dgm:presLayoutVars>
          <dgm:bulletEnabled val="1"/>
        </dgm:presLayoutVars>
      </dgm:prSet>
      <dgm:spPr/>
    </dgm:pt>
    <dgm:pt modelId="{5105C279-9039-4963-B12A-0F1ECAEF5DCF}" type="pres">
      <dgm:prSet presAssocID="{845A2CA6-8E4F-4B0D-91A8-91F1FFB59DDB}" presName="spaceBetweenRectangles" presStyleCnt="0"/>
      <dgm:spPr/>
    </dgm:pt>
    <dgm:pt modelId="{982AF119-CBAA-4B04-9D7A-D2DD985431B3}" type="pres">
      <dgm:prSet presAssocID="{3393F453-0969-4B3E-BD79-D0038E0DB438}" presName="parentLin" presStyleCnt="0"/>
      <dgm:spPr/>
    </dgm:pt>
    <dgm:pt modelId="{8F015D67-8B63-4123-9CFF-A229E819546B}" type="pres">
      <dgm:prSet presAssocID="{3393F453-0969-4B3E-BD79-D0038E0DB438}" presName="parentLeftMargin" presStyleLbl="node1" presStyleIdx="1" presStyleCnt="5"/>
      <dgm:spPr/>
      <dgm:t>
        <a:bodyPr/>
        <a:lstStyle/>
        <a:p>
          <a:endParaRPr lang="en-IN"/>
        </a:p>
      </dgm:t>
    </dgm:pt>
    <dgm:pt modelId="{3A40EDBB-3429-429A-8C2F-C53A3FA0535B}" type="pres">
      <dgm:prSet presAssocID="{3393F453-0969-4B3E-BD79-D0038E0DB438}" presName="parentText" presStyleLbl="node1" presStyleIdx="2" presStyleCnt="5">
        <dgm:presLayoutVars>
          <dgm:chMax val="0"/>
          <dgm:bulletEnabled val="1"/>
        </dgm:presLayoutVars>
      </dgm:prSet>
      <dgm:spPr/>
      <dgm:t>
        <a:bodyPr/>
        <a:lstStyle/>
        <a:p>
          <a:endParaRPr lang="en-IN"/>
        </a:p>
      </dgm:t>
    </dgm:pt>
    <dgm:pt modelId="{0935DB86-0355-479E-AC13-85FA34523B85}" type="pres">
      <dgm:prSet presAssocID="{3393F453-0969-4B3E-BD79-D0038E0DB438}" presName="negativeSpace" presStyleCnt="0"/>
      <dgm:spPr/>
    </dgm:pt>
    <dgm:pt modelId="{0D392115-C905-4627-9207-999F64F9D76D}" type="pres">
      <dgm:prSet presAssocID="{3393F453-0969-4B3E-BD79-D0038E0DB438}" presName="childText" presStyleLbl="conFgAcc1" presStyleIdx="2" presStyleCnt="5">
        <dgm:presLayoutVars>
          <dgm:bulletEnabled val="1"/>
        </dgm:presLayoutVars>
      </dgm:prSet>
      <dgm:spPr/>
    </dgm:pt>
    <dgm:pt modelId="{2167234F-3DB7-4393-8095-232B6A71E5C8}" type="pres">
      <dgm:prSet presAssocID="{F719E319-1E7B-4CAD-A8E4-70F3622C6B67}" presName="spaceBetweenRectangles" presStyleCnt="0"/>
      <dgm:spPr/>
    </dgm:pt>
    <dgm:pt modelId="{536E6017-CBE1-4873-8DF2-1E63DD78928F}" type="pres">
      <dgm:prSet presAssocID="{C5C4FCEA-7B01-4DA3-ADA2-9A1D91876509}" presName="parentLin" presStyleCnt="0"/>
      <dgm:spPr/>
    </dgm:pt>
    <dgm:pt modelId="{E321BB09-CBCD-4A48-BFBE-03FF5511A6E7}" type="pres">
      <dgm:prSet presAssocID="{C5C4FCEA-7B01-4DA3-ADA2-9A1D91876509}" presName="parentLeftMargin" presStyleLbl="node1" presStyleIdx="2" presStyleCnt="5"/>
      <dgm:spPr/>
      <dgm:t>
        <a:bodyPr/>
        <a:lstStyle/>
        <a:p>
          <a:endParaRPr lang="en-IN"/>
        </a:p>
      </dgm:t>
    </dgm:pt>
    <dgm:pt modelId="{6AA14285-F9D4-4107-8B61-EF31379B257D}" type="pres">
      <dgm:prSet presAssocID="{C5C4FCEA-7B01-4DA3-ADA2-9A1D91876509}" presName="parentText" presStyleLbl="node1" presStyleIdx="3" presStyleCnt="5">
        <dgm:presLayoutVars>
          <dgm:chMax val="0"/>
          <dgm:bulletEnabled val="1"/>
        </dgm:presLayoutVars>
      </dgm:prSet>
      <dgm:spPr/>
      <dgm:t>
        <a:bodyPr/>
        <a:lstStyle/>
        <a:p>
          <a:endParaRPr lang="en-IN"/>
        </a:p>
      </dgm:t>
    </dgm:pt>
    <dgm:pt modelId="{45BB5B8F-0493-41C9-8A35-02FF2F69D23F}" type="pres">
      <dgm:prSet presAssocID="{C5C4FCEA-7B01-4DA3-ADA2-9A1D91876509}" presName="negativeSpace" presStyleCnt="0"/>
      <dgm:spPr/>
    </dgm:pt>
    <dgm:pt modelId="{DBC402E8-A098-4A07-812F-DF8B5C13FA5F}" type="pres">
      <dgm:prSet presAssocID="{C5C4FCEA-7B01-4DA3-ADA2-9A1D91876509}" presName="childText" presStyleLbl="conFgAcc1" presStyleIdx="3" presStyleCnt="5">
        <dgm:presLayoutVars>
          <dgm:bulletEnabled val="1"/>
        </dgm:presLayoutVars>
      </dgm:prSet>
      <dgm:spPr/>
    </dgm:pt>
    <dgm:pt modelId="{B456A4BD-D28E-47F9-89C8-596863E2D54D}" type="pres">
      <dgm:prSet presAssocID="{5B5D2067-AA51-422B-A160-825371C650CD}" presName="spaceBetweenRectangles" presStyleCnt="0"/>
      <dgm:spPr/>
    </dgm:pt>
    <dgm:pt modelId="{0A7B2D12-59BE-4FA4-B1CF-DCF72ECB9EB4}" type="pres">
      <dgm:prSet presAssocID="{78F493D8-361D-428D-B647-F63106608EE6}" presName="parentLin" presStyleCnt="0"/>
      <dgm:spPr/>
    </dgm:pt>
    <dgm:pt modelId="{9E6E6D64-DEBA-423E-AF15-55704BD3D236}" type="pres">
      <dgm:prSet presAssocID="{78F493D8-361D-428D-B647-F63106608EE6}" presName="parentLeftMargin" presStyleLbl="node1" presStyleIdx="3" presStyleCnt="5"/>
      <dgm:spPr/>
      <dgm:t>
        <a:bodyPr/>
        <a:lstStyle/>
        <a:p>
          <a:endParaRPr lang="en-IN"/>
        </a:p>
      </dgm:t>
    </dgm:pt>
    <dgm:pt modelId="{16D3B47D-452E-407D-8C21-6A2B2784C613}" type="pres">
      <dgm:prSet presAssocID="{78F493D8-361D-428D-B647-F63106608EE6}" presName="parentText" presStyleLbl="node1" presStyleIdx="4" presStyleCnt="5">
        <dgm:presLayoutVars>
          <dgm:chMax val="0"/>
          <dgm:bulletEnabled val="1"/>
        </dgm:presLayoutVars>
      </dgm:prSet>
      <dgm:spPr/>
      <dgm:t>
        <a:bodyPr/>
        <a:lstStyle/>
        <a:p>
          <a:endParaRPr lang="en-IN"/>
        </a:p>
      </dgm:t>
    </dgm:pt>
    <dgm:pt modelId="{17B782BD-B5C6-407C-A00D-AF652E290E83}" type="pres">
      <dgm:prSet presAssocID="{78F493D8-361D-428D-B647-F63106608EE6}" presName="negativeSpace" presStyleCnt="0"/>
      <dgm:spPr/>
    </dgm:pt>
    <dgm:pt modelId="{734A7095-FEE7-4BEE-8D33-40ADAFBF0BF4}" type="pres">
      <dgm:prSet presAssocID="{78F493D8-361D-428D-B647-F63106608EE6}" presName="childText" presStyleLbl="conFgAcc1" presStyleIdx="4" presStyleCnt="5">
        <dgm:presLayoutVars>
          <dgm:bulletEnabled val="1"/>
        </dgm:presLayoutVars>
      </dgm:prSet>
      <dgm:spPr/>
    </dgm:pt>
  </dgm:ptLst>
  <dgm:cxnLst>
    <dgm:cxn modelId="{4E83A8FC-2045-4580-B41F-0D2862F9531F}" type="presOf" srcId="{F9A2994B-437E-4E28-BCC2-7B2DDEBCC78D}" destId="{8AB08776-B463-46DB-8736-01B385662E57}" srcOrd="0" destOrd="0" presId="urn:microsoft.com/office/officeart/2005/8/layout/list1"/>
    <dgm:cxn modelId="{AB99A887-4444-49E2-8F2E-7E085268C719}" type="presOf" srcId="{78F493D8-361D-428D-B647-F63106608EE6}" destId="{16D3B47D-452E-407D-8C21-6A2B2784C613}" srcOrd="1" destOrd="0" presId="urn:microsoft.com/office/officeart/2005/8/layout/list1"/>
    <dgm:cxn modelId="{8C272AFE-B666-4B1A-80F2-4B6698D681A7}" srcId="{4C5BFA7F-24B1-4DD3-AB75-301A26DFC121}" destId="{78F493D8-361D-428D-B647-F63106608EE6}" srcOrd="4" destOrd="0" parTransId="{C2B8311C-A308-4FDC-B581-63F72E18261D}" sibTransId="{A99837EC-54D4-42F9-BB25-61BC9AB06FA0}"/>
    <dgm:cxn modelId="{747545C3-8CBC-413C-B0F9-098F9DC61DC0}" srcId="{4C5BFA7F-24B1-4DD3-AB75-301A26DFC121}" destId="{F9A2994B-437E-4E28-BCC2-7B2DDEBCC78D}" srcOrd="1" destOrd="0" parTransId="{F9A125BF-F67B-499E-A4FF-D1B3ECF8E6C8}" sibTransId="{845A2CA6-8E4F-4B0D-91A8-91F1FFB59DDB}"/>
    <dgm:cxn modelId="{46E558F3-5751-40ED-B4C8-FB28AEB46FBF}" type="presOf" srcId="{78F493D8-361D-428D-B647-F63106608EE6}" destId="{9E6E6D64-DEBA-423E-AF15-55704BD3D236}" srcOrd="0" destOrd="0" presId="urn:microsoft.com/office/officeart/2005/8/layout/list1"/>
    <dgm:cxn modelId="{4A58C548-1D96-4D4B-A49D-5B3DB3A72B2A}" srcId="{4C5BFA7F-24B1-4DD3-AB75-301A26DFC121}" destId="{3393F453-0969-4B3E-BD79-D0038E0DB438}" srcOrd="2" destOrd="0" parTransId="{18C95A7F-BE93-41FF-884C-B39EE72A6DD9}" sibTransId="{F719E319-1E7B-4CAD-A8E4-70F3622C6B67}"/>
    <dgm:cxn modelId="{325C7086-CDEE-4379-A345-F32EE2DF034E}" type="presOf" srcId="{4C5BFA7F-24B1-4DD3-AB75-301A26DFC121}" destId="{1298E629-87CD-4EB8-89EA-05E7331F6D9D}" srcOrd="0" destOrd="0" presId="urn:microsoft.com/office/officeart/2005/8/layout/list1"/>
    <dgm:cxn modelId="{C4D3BB49-0ADC-463D-889E-F4E15C044B20}" srcId="{4C5BFA7F-24B1-4DD3-AB75-301A26DFC121}" destId="{C5C4FCEA-7B01-4DA3-ADA2-9A1D91876509}" srcOrd="3" destOrd="0" parTransId="{E3182EBA-DDEE-41CD-A810-236EE8C2F348}" sibTransId="{5B5D2067-AA51-422B-A160-825371C650CD}"/>
    <dgm:cxn modelId="{487D566A-BEA0-4E50-BF7E-D53D550AAAE4}" type="presOf" srcId="{67E9A49A-B434-41DB-92CC-97F5C9496EA8}" destId="{6D756815-21E8-4012-937E-3F86B90487F2}" srcOrd="1" destOrd="0" presId="urn:microsoft.com/office/officeart/2005/8/layout/list1"/>
    <dgm:cxn modelId="{A870C693-AE8D-427E-A629-1AA6609CDA58}" type="presOf" srcId="{C5C4FCEA-7B01-4DA3-ADA2-9A1D91876509}" destId="{6AA14285-F9D4-4107-8B61-EF31379B257D}" srcOrd="1" destOrd="0" presId="urn:microsoft.com/office/officeart/2005/8/layout/list1"/>
    <dgm:cxn modelId="{CA4355BF-3363-404A-9F98-669164E196E2}" srcId="{4C5BFA7F-24B1-4DD3-AB75-301A26DFC121}" destId="{67E9A49A-B434-41DB-92CC-97F5C9496EA8}" srcOrd="0" destOrd="0" parTransId="{F9A38B8D-43C1-4BAE-B6B2-4EF5B20C8362}" sibTransId="{D708CF59-5428-4667-9AEE-D3BFF3AAB7B4}"/>
    <dgm:cxn modelId="{6C51F55D-91AE-4AD4-A104-C8FBD0631E94}" type="presOf" srcId="{3393F453-0969-4B3E-BD79-D0038E0DB438}" destId="{3A40EDBB-3429-429A-8C2F-C53A3FA0535B}" srcOrd="1" destOrd="0" presId="urn:microsoft.com/office/officeart/2005/8/layout/list1"/>
    <dgm:cxn modelId="{8366BA40-B79C-40DA-9088-12F0B049E6B2}" type="presOf" srcId="{C5C4FCEA-7B01-4DA3-ADA2-9A1D91876509}" destId="{E321BB09-CBCD-4A48-BFBE-03FF5511A6E7}" srcOrd="0" destOrd="0" presId="urn:microsoft.com/office/officeart/2005/8/layout/list1"/>
    <dgm:cxn modelId="{BCBC2032-19CF-4D6C-BC27-9B9CB03F03A1}" type="presOf" srcId="{67E9A49A-B434-41DB-92CC-97F5C9496EA8}" destId="{9BF0EED1-80B8-4AA5-AA90-57758F5C1F50}" srcOrd="0" destOrd="0" presId="urn:microsoft.com/office/officeart/2005/8/layout/list1"/>
    <dgm:cxn modelId="{00617CA9-6036-4D0C-81C3-17A45408FC4C}" type="presOf" srcId="{F9A2994B-437E-4E28-BCC2-7B2DDEBCC78D}" destId="{B4E33EDD-0A7B-4A2E-B75F-71F2C2099A11}" srcOrd="1" destOrd="0" presId="urn:microsoft.com/office/officeart/2005/8/layout/list1"/>
    <dgm:cxn modelId="{36C770AD-6619-4088-AB23-B7A09679CDCD}" type="presOf" srcId="{3393F453-0969-4B3E-BD79-D0038E0DB438}" destId="{8F015D67-8B63-4123-9CFF-A229E819546B}" srcOrd="0" destOrd="0" presId="urn:microsoft.com/office/officeart/2005/8/layout/list1"/>
    <dgm:cxn modelId="{F629063B-D41A-4B44-8E16-09AD6AC8A842}" type="presParOf" srcId="{1298E629-87CD-4EB8-89EA-05E7331F6D9D}" destId="{F2922CE2-2BCC-4B9C-9616-AC90700F14AB}" srcOrd="0" destOrd="0" presId="urn:microsoft.com/office/officeart/2005/8/layout/list1"/>
    <dgm:cxn modelId="{5545FB84-DD04-4D71-93EE-1720018C3ADC}" type="presParOf" srcId="{F2922CE2-2BCC-4B9C-9616-AC90700F14AB}" destId="{9BF0EED1-80B8-4AA5-AA90-57758F5C1F50}" srcOrd="0" destOrd="0" presId="urn:microsoft.com/office/officeart/2005/8/layout/list1"/>
    <dgm:cxn modelId="{75E1B6A2-BA44-4F0B-B3CA-9DEE56614CD7}" type="presParOf" srcId="{F2922CE2-2BCC-4B9C-9616-AC90700F14AB}" destId="{6D756815-21E8-4012-937E-3F86B90487F2}" srcOrd="1" destOrd="0" presId="urn:microsoft.com/office/officeart/2005/8/layout/list1"/>
    <dgm:cxn modelId="{6E168444-2BCA-49DB-B061-A76E4CBCE91C}" type="presParOf" srcId="{1298E629-87CD-4EB8-89EA-05E7331F6D9D}" destId="{451A95E0-4FF2-4468-B22F-85A11C27EB29}" srcOrd="1" destOrd="0" presId="urn:microsoft.com/office/officeart/2005/8/layout/list1"/>
    <dgm:cxn modelId="{BC8B6272-1FB8-4A8C-BF6C-EFDAD9736371}" type="presParOf" srcId="{1298E629-87CD-4EB8-89EA-05E7331F6D9D}" destId="{D8AEF62B-103D-4BBB-BAD8-B8DF4AC1B122}" srcOrd="2" destOrd="0" presId="urn:microsoft.com/office/officeart/2005/8/layout/list1"/>
    <dgm:cxn modelId="{AAA8947C-7364-4661-A3C6-62AC7BAC8AF6}" type="presParOf" srcId="{1298E629-87CD-4EB8-89EA-05E7331F6D9D}" destId="{130BCAFB-457F-4113-BB5B-12DC55135083}" srcOrd="3" destOrd="0" presId="urn:microsoft.com/office/officeart/2005/8/layout/list1"/>
    <dgm:cxn modelId="{83093D2A-818A-4306-BEC0-014582316AE2}" type="presParOf" srcId="{1298E629-87CD-4EB8-89EA-05E7331F6D9D}" destId="{BD8B0021-700A-4AFB-ACEC-E8D8F66B4983}" srcOrd="4" destOrd="0" presId="urn:microsoft.com/office/officeart/2005/8/layout/list1"/>
    <dgm:cxn modelId="{76A825A2-218C-4CED-966A-3B110026DF08}" type="presParOf" srcId="{BD8B0021-700A-4AFB-ACEC-E8D8F66B4983}" destId="{8AB08776-B463-46DB-8736-01B385662E57}" srcOrd="0" destOrd="0" presId="urn:microsoft.com/office/officeart/2005/8/layout/list1"/>
    <dgm:cxn modelId="{492ED38C-D8B1-4C39-BCF4-4783DA4D5326}" type="presParOf" srcId="{BD8B0021-700A-4AFB-ACEC-E8D8F66B4983}" destId="{B4E33EDD-0A7B-4A2E-B75F-71F2C2099A11}" srcOrd="1" destOrd="0" presId="urn:microsoft.com/office/officeart/2005/8/layout/list1"/>
    <dgm:cxn modelId="{E395E6F8-07A5-42F8-8D29-F023D0EDD1F1}" type="presParOf" srcId="{1298E629-87CD-4EB8-89EA-05E7331F6D9D}" destId="{D13B73F1-38C8-4B90-9DD1-BEB7C7E9F3D5}" srcOrd="5" destOrd="0" presId="urn:microsoft.com/office/officeart/2005/8/layout/list1"/>
    <dgm:cxn modelId="{FFA9912D-E26C-4737-B1CD-4128A9C0427A}" type="presParOf" srcId="{1298E629-87CD-4EB8-89EA-05E7331F6D9D}" destId="{067CEFC9-4627-44DE-8E8E-BB40F2EE5FD7}" srcOrd="6" destOrd="0" presId="urn:microsoft.com/office/officeart/2005/8/layout/list1"/>
    <dgm:cxn modelId="{EF273456-C368-4FE7-B567-4BBD276E8841}" type="presParOf" srcId="{1298E629-87CD-4EB8-89EA-05E7331F6D9D}" destId="{5105C279-9039-4963-B12A-0F1ECAEF5DCF}" srcOrd="7" destOrd="0" presId="urn:microsoft.com/office/officeart/2005/8/layout/list1"/>
    <dgm:cxn modelId="{BC72A00F-FE64-4C3F-B299-5BCE8EB34920}" type="presParOf" srcId="{1298E629-87CD-4EB8-89EA-05E7331F6D9D}" destId="{982AF119-CBAA-4B04-9D7A-D2DD985431B3}" srcOrd="8" destOrd="0" presId="urn:microsoft.com/office/officeart/2005/8/layout/list1"/>
    <dgm:cxn modelId="{69ACF772-6DE1-4F87-9AA7-07C5C79302FE}" type="presParOf" srcId="{982AF119-CBAA-4B04-9D7A-D2DD985431B3}" destId="{8F015D67-8B63-4123-9CFF-A229E819546B}" srcOrd="0" destOrd="0" presId="urn:microsoft.com/office/officeart/2005/8/layout/list1"/>
    <dgm:cxn modelId="{413E7743-5F99-47C1-8A61-24662F60F18D}" type="presParOf" srcId="{982AF119-CBAA-4B04-9D7A-D2DD985431B3}" destId="{3A40EDBB-3429-429A-8C2F-C53A3FA0535B}" srcOrd="1" destOrd="0" presId="urn:microsoft.com/office/officeart/2005/8/layout/list1"/>
    <dgm:cxn modelId="{0C13B6AD-559C-4FA8-8F97-592B88BD5BE5}" type="presParOf" srcId="{1298E629-87CD-4EB8-89EA-05E7331F6D9D}" destId="{0935DB86-0355-479E-AC13-85FA34523B85}" srcOrd="9" destOrd="0" presId="urn:microsoft.com/office/officeart/2005/8/layout/list1"/>
    <dgm:cxn modelId="{353D4177-1BB6-4307-81A8-9335A203F639}" type="presParOf" srcId="{1298E629-87CD-4EB8-89EA-05E7331F6D9D}" destId="{0D392115-C905-4627-9207-999F64F9D76D}" srcOrd="10" destOrd="0" presId="urn:microsoft.com/office/officeart/2005/8/layout/list1"/>
    <dgm:cxn modelId="{6B309347-B093-4C27-8BDA-15D52E2C6B86}" type="presParOf" srcId="{1298E629-87CD-4EB8-89EA-05E7331F6D9D}" destId="{2167234F-3DB7-4393-8095-232B6A71E5C8}" srcOrd="11" destOrd="0" presId="urn:microsoft.com/office/officeart/2005/8/layout/list1"/>
    <dgm:cxn modelId="{DC18811A-7711-467D-8753-842C591FC9F6}" type="presParOf" srcId="{1298E629-87CD-4EB8-89EA-05E7331F6D9D}" destId="{536E6017-CBE1-4873-8DF2-1E63DD78928F}" srcOrd="12" destOrd="0" presId="urn:microsoft.com/office/officeart/2005/8/layout/list1"/>
    <dgm:cxn modelId="{7C2F7C61-C5E9-46BE-B106-349459E1ED27}" type="presParOf" srcId="{536E6017-CBE1-4873-8DF2-1E63DD78928F}" destId="{E321BB09-CBCD-4A48-BFBE-03FF5511A6E7}" srcOrd="0" destOrd="0" presId="urn:microsoft.com/office/officeart/2005/8/layout/list1"/>
    <dgm:cxn modelId="{76941EB2-9884-4C14-9C56-ED007D7EDB3D}" type="presParOf" srcId="{536E6017-CBE1-4873-8DF2-1E63DD78928F}" destId="{6AA14285-F9D4-4107-8B61-EF31379B257D}" srcOrd="1" destOrd="0" presId="urn:microsoft.com/office/officeart/2005/8/layout/list1"/>
    <dgm:cxn modelId="{E0B8C4DD-BC3B-4059-AD88-B1623A4E6A76}" type="presParOf" srcId="{1298E629-87CD-4EB8-89EA-05E7331F6D9D}" destId="{45BB5B8F-0493-41C9-8A35-02FF2F69D23F}" srcOrd="13" destOrd="0" presId="urn:microsoft.com/office/officeart/2005/8/layout/list1"/>
    <dgm:cxn modelId="{F5A7207C-5E0C-40FD-9E42-393059484314}" type="presParOf" srcId="{1298E629-87CD-4EB8-89EA-05E7331F6D9D}" destId="{DBC402E8-A098-4A07-812F-DF8B5C13FA5F}" srcOrd="14" destOrd="0" presId="urn:microsoft.com/office/officeart/2005/8/layout/list1"/>
    <dgm:cxn modelId="{9DA70D29-D308-48E2-BD67-BE052984AC66}" type="presParOf" srcId="{1298E629-87CD-4EB8-89EA-05E7331F6D9D}" destId="{B456A4BD-D28E-47F9-89C8-596863E2D54D}" srcOrd="15" destOrd="0" presId="urn:microsoft.com/office/officeart/2005/8/layout/list1"/>
    <dgm:cxn modelId="{C0D22981-538A-4BBB-A8CD-80B2B1026143}" type="presParOf" srcId="{1298E629-87CD-4EB8-89EA-05E7331F6D9D}" destId="{0A7B2D12-59BE-4FA4-B1CF-DCF72ECB9EB4}" srcOrd="16" destOrd="0" presId="urn:microsoft.com/office/officeart/2005/8/layout/list1"/>
    <dgm:cxn modelId="{DFA9BDF8-E859-49C9-A15C-DEEBB0F9505A}" type="presParOf" srcId="{0A7B2D12-59BE-4FA4-B1CF-DCF72ECB9EB4}" destId="{9E6E6D64-DEBA-423E-AF15-55704BD3D236}" srcOrd="0" destOrd="0" presId="urn:microsoft.com/office/officeart/2005/8/layout/list1"/>
    <dgm:cxn modelId="{ECD7AB96-1481-4D93-A681-C91F9FD3F694}" type="presParOf" srcId="{0A7B2D12-59BE-4FA4-B1CF-DCF72ECB9EB4}" destId="{16D3B47D-452E-407D-8C21-6A2B2784C613}" srcOrd="1" destOrd="0" presId="urn:microsoft.com/office/officeart/2005/8/layout/list1"/>
    <dgm:cxn modelId="{5EE01D63-2D1D-470A-983E-71B597CDECD5}" type="presParOf" srcId="{1298E629-87CD-4EB8-89EA-05E7331F6D9D}" destId="{17B782BD-B5C6-407C-A00D-AF652E290E83}" srcOrd="17" destOrd="0" presId="urn:microsoft.com/office/officeart/2005/8/layout/list1"/>
    <dgm:cxn modelId="{5CFC2848-890B-40A8-87C2-60783A9AB3FA}" type="presParOf" srcId="{1298E629-87CD-4EB8-89EA-05E7331F6D9D}" destId="{734A7095-FEE7-4BEE-8D33-40ADAFBF0BF4}" srcOrd="18" destOrd="0" presId="urn:microsoft.com/office/officeart/2005/8/layout/list1"/>
  </dgm:cxnLst>
  <dgm:bg/>
  <dgm:whole/>
</dgm:dataModel>
</file>

<file path=ppt/diagrams/data2.xml><?xml version="1.0" encoding="utf-8"?>
<dgm:dataModel xmlns:dgm="http://schemas.openxmlformats.org/drawingml/2006/diagram" xmlns:a="http://schemas.openxmlformats.org/drawingml/2006/main">
  <dgm:ptLst>
    <dgm:pt modelId="{2ECF325D-B5C0-4103-B4F2-DA24423A436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56A15657-5BBF-40FC-98DE-C42EF19A7A9D}">
      <dgm:prSet phldrT="[Text]"/>
      <dgm:spPr/>
      <dgm:t>
        <a:bodyPr/>
        <a:lstStyle/>
        <a:p>
          <a:r>
            <a:rPr lang="en-US" dirty="0" smtClean="0"/>
            <a:t>LIFE PROCESSES</a:t>
          </a:r>
          <a:endParaRPr lang="en-IN" dirty="0"/>
        </a:p>
      </dgm:t>
    </dgm:pt>
    <dgm:pt modelId="{03F03E53-A3F3-4DB9-94AF-A457AB3A6A78}" type="parTrans" cxnId="{41C46026-D96B-473E-8853-B304639810FE}">
      <dgm:prSet/>
      <dgm:spPr/>
      <dgm:t>
        <a:bodyPr/>
        <a:lstStyle/>
        <a:p>
          <a:endParaRPr lang="en-IN"/>
        </a:p>
      </dgm:t>
    </dgm:pt>
    <dgm:pt modelId="{91FEF739-F4A8-4157-B271-236AEBE92CE6}" type="sibTrans" cxnId="{41C46026-D96B-473E-8853-B304639810FE}">
      <dgm:prSet/>
      <dgm:spPr/>
      <dgm:t>
        <a:bodyPr/>
        <a:lstStyle/>
        <a:p>
          <a:endParaRPr lang="en-IN"/>
        </a:p>
      </dgm:t>
    </dgm:pt>
    <dgm:pt modelId="{CBF7C9E1-AE16-4A9D-BA6F-22379F1D4742}">
      <dgm:prSet phldrT="[Text]"/>
      <dgm:spPr/>
      <dgm:t>
        <a:bodyPr/>
        <a:lstStyle/>
        <a:p>
          <a:r>
            <a:rPr lang="en-US" dirty="0" smtClean="0"/>
            <a:t>CONTROL AND COORDINATION IN ANIMALS AND PLANTS</a:t>
          </a:r>
          <a:endParaRPr lang="en-IN" dirty="0"/>
        </a:p>
      </dgm:t>
    </dgm:pt>
    <dgm:pt modelId="{24AAFA12-0F4E-4A96-A7D6-7EE0F9F8D4C9}" type="parTrans" cxnId="{1D69AAE6-F133-4BE8-AF6C-27640CBBE9BD}">
      <dgm:prSet/>
      <dgm:spPr/>
      <dgm:t>
        <a:bodyPr/>
        <a:lstStyle/>
        <a:p>
          <a:endParaRPr lang="en-IN"/>
        </a:p>
      </dgm:t>
    </dgm:pt>
    <dgm:pt modelId="{4FD628C1-9AFD-46A2-8701-C8DEFF5E9A3A}" type="sibTrans" cxnId="{1D69AAE6-F133-4BE8-AF6C-27640CBBE9BD}">
      <dgm:prSet/>
      <dgm:spPr/>
      <dgm:t>
        <a:bodyPr/>
        <a:lstStyle/>
        <a:p>
          <a:endParaRPr lang="en-IN"/>
        </a:p>
      </dgm:t>
    </dgm:pt>
    <dgm:pt modelId="{9D08235B-C6EE-45EE-8ED1-A6794FE57394}">
      <dgm:prSet phldrT="[Text]"/>
      <dgm:spPr/>
      <dgm:t>
        <a:bodyPr/>
        <a:lstStyle/>
        <a:p>
          <a:r>
            <a:rPr lang="en-US" dirty="0" smtClean="0"/>
            <a:t>REPRODUCTION	</a:t>
          </a:r>
          <a:endParaRPr lang="en-IN" dirty="0"/>
        </a:p>
      </dgm:t>
    </dgm:pt>
    <dgm:pt modelId="{8E92EB79-54EF-4E6A-9D1F-39C3D18239FE}" type="parTrans" cxnId="{5D802745-6618-48AF-B25A-BAE9AC6B22D7}">
      <dgm:prSet/>
      <dgm:spPr/>
      <dgm:t>
        <a:bodyPr/>
        <a:lstStyle/>
        <a:p>
          <a:endParaRPr lang="en-IN"/>
        </a:p>
      </dgm:t>
    </dgm:pt>
    <dgm:pt modelId="{21EFF021-D162-412E-9D24-958EE1E2451B}" type="sibTrans" cxnId="{5D802745-6618-48AF-B25A-BAE9AC6B22D7}">
      <dgm:prSet/>
      <dgm:spPr/>
      <dgm:t>
        <a:bodyPr/>
        <a:lstStyle/>
        <a:p>
          <a:endParaRPr lang="en-IN"/>
        </a:p>
      </dgm:t>
    </dgm:pt>
    <dgm:pt modelId="{B1CEE7B3-E606-43E2-8322-47AB9E77C456}">
      <dgm:prSet phldrT="[Text]"/>
      <dgm:spPr/>
      <dgm:t>
        <a:bodyPr/>
        <a:lstStyle/>
        <a:p>
          <a:r>
            <a:rPr lang="en-US" dirty="0" smtClean="0"/>
            <a:t>HEREDITY AND EVOLUTION</a:t>
          </a:r>
          <a:endParaRPr lang="en-IN" dirty="0"/>
        </a:p>
      </dgm:t>
    </dgm:pt>
    <dgm:pt modelId="{3DD4AE63-A07E-484B-8A8F-8C079BEB766B}" type="parTrans" cxnId="{F6E5DE8D-64A4-415A-95B7-01BFCA258128}">
      <dgm:prSet/>
      <dgm:spPr/>
      <dgm:t>
        <a:bodyPr/>
        <a:lstStyle/>
        <a:p>
          <a:endParaRPr lang="en-IN"/>
        </a:p>
      </dgm:t>
    </dgm:pt>
    <dgm:pt modelId="{9AC5DBBC-5561-4281-8D1F-5B90E7B88B7B}" type="sibTrans" cxnId="{F6E5DE8D-64A4-415A-95B7-01BFCA258128}">
      <dgm:prSet/>
      <dgm:spPr/>
      <dgm:t>
        <a:bodyPr/>
        <a:lstStyle/>
        <a:p>
          <a:endParaRPr lang="en-IN"/>
        </a:p>
      </dgm:t>
    </dgm:pt>
    <dgm:pt modelId="{2B0BD50D-6A4B-44E7-8C43-C6F8DEB8D5FA}" type="pres">
      <dgm:prSet presAssocID="{2ECF325D-B5C0-4103-B4F2-DA24423A4366}" presName="linear" presStyleCnt="0">
        <dgm:presLayoutVars>
          <dgm:dir/>
          <dgm:animLvl val="lvl"/>
          <dgm:resizeHandles val="exact"/>
        </dgm:presLayoutVars>
      </dgm:prSet>
      <dgm:spPr/>
      <dgm:t>
        <a:bodyPr/>
        <a:lstStyle/>
        <a:p>
          <a:endParaRPr lang="en-IN"/>
        </a:p>
      </dgm:t>
    </dgm:pt>
    <dgm:pt modelId="{5D085C4B-A4D3-4CCF-B83A-BA3237B9E1C9}" type="pres">
      <dgm:prSet presAssocID="{56A15657-5BBF-40FC-98DE-C42EF19A7A9D}" presName="parentLin" presStyleCnt="0"/>
      <dgm:spPr/>
    </dgm:pt>
    <dgm:pt modelId="{9DEC8AAC-4B7C-4659-9D96-1392CA71AC6E}" type="pres">
      <dgm:prSet presAssocID="{56A15657-5BBF-40FC-98DE-C42EF19A7A9D}" presName="parentLeftMargin" presStyleLbl="node1" presStyleIdx="0" presStyleCnt="4"/>
      <dgm:spPr/>
      <dgm:t>
        <a:bodyPr/>
        <a:lstStyle/>
        <a:p>
          <a:endParaRPr lang="en-IN"/>
        </a:p>
      </dgm:t>
    </dgm:pt>
    <dgm:pt modelId="{AEBCBEEE-06CD-4920-BFEF-2EE9EB8FDB52}" type="pres">
      <dgm:prSet presAssocID="{56A15657-5BBF-40FC-98DE-C42EF19A7A9D}" presName="parentText" presStyleLbl="node1" presStyleIdx="0" presStyleCnt="4">
        <dgm:presLayoutVars>
          <dgm:chMax val="0"/>
          <dgm:bulletEnabled val="1"/>
        </dgm:presLayoutVars>
      </dgm:prSet>
      <dgm:spPr/>
      <dgm:t>
        <a:bodyPr/>
        <a:lstStyle/>
        <a:p>
          <a:endParaRPr lang="en-IN"/>
        </a:p>
      </dgm:t>
    </dgm:pt>
    <dgm:pt modelId="{4A53558D-D155-4BC4-9BBA-BF7E2455EEE6}" type="pres">
      <dgm:prSet presAssocID="{56A15657-5BBF-40FC-98DE-C42EF19A7A9D}" presName="negativeSpace" presStyleCnt="0"/>
      <dgm:spPr/>
    </dgm:pt>
    <dgm:pt modelId="{45BA71E3-C960-45C8-9C7F-AF701105BB20}" type="pres">
      <dgm:prSet presAssocID="{56A15657-5BBF-40FC-98DE-C42EF19A7A9D}" presName="childText" presStyleLbl="conFgAcc1" presStyleIdx="0" presStyleCnt="4">
        <dgm:presLayoutVars>
          <dgm:bulletEnabled val="1"/>
        </dgm:presLayoutVars>
      </dgm:prSet>
      <dgm:spPr/>
    </dgm:pt>
    <dgm:pt modelId="{73C38230-2202-46DE-9989-DD2347BBDA63}" type="pres">
      <dgm:prSet presAssocID="{91FEF739-F4A8-4157-B271-236AEBE92CE6}" presName="spaceBetweenRectangles" presStyleCnt="0"/>
      <dgm:spPr/>
    </dgm:pt>
    <dgm:pt modelId="{93978733-7A36-4A4C-A43F-D6848E5E4499}" type="pres">
      <dgm:prSet presAssocID="{CBF7C9E1-AE16-4A9D-BA6F-22379F1D4742}" presName="parentLin" presStyleCnt="0"/>
      <dgm:spPr/>
    </dgm:pt>
    <dgm:pt modelId="{A019A945-69DD-402D-8704-19E2C063E3E8}" type="pres">
      <dgm:prSet presAssocID="{CBF7C9E1-AE16-4A9D-BA6F-22379F1D4742}" presName="parentLeftMargin" presStyleLbl="node1" presStyleIdx="0" presStyleCnt="4"/>
      <dgm:spPr/>
      <dgm:t>
        <a:bodyPr/>
        <a:lstStyle/>
        <a:p>
          <a:endParaRPr lang="en-IN"/>
        </a:p>
      </dgm:t>
    </dgm:pt>
    <dgm:pt modelId="{37B3DF14-1CFC-4913-8B54-9A85807D337E}" type="pres">
      <dgm:prSet presAssocID="{CBF7C9E1-AE16-4A9D-BA6F-22379F1D4742}" presName="parentText" presStyleLbl="node1" presStyleIdx="1" presStyleCnt="4">
        <dgm:presLayoutVars>
          <dgm:chMax val="0"/>
          <dgm:bulletEnabled val="1"/>
        </dgm:presLayoutVars>
      </dgm:prSet>
      <dgm:spPr/>
      <dgm:t>
        <a:bodyPr/>
        <a:lstStyle/>
        <a:p>
          <a:endParaRPr lang="en-IN"/>
        </a:p>
      </dgm:t>
    </dgm:pt>
    <dgm:pt modelId="{9B25FB11-AFB4-44C6-A7C3-C51D30D34C21}" type="pres">
      <dgm:prSet presAssocID="{CBF7C9E1-AE16-4A9D-BA6F-22379F1D4742}" presName="negativeSpace" presStyleCnt="0"/>
      <dgm:spPr/>
    </dgm:pt>
    <dgm:pt modelId="{89667A9C-64B5-4C10-AE96-6930D24DCDCF}" type="pres">
      <dgm:prSet presAssocID="{CBF7C9E1-AE16-4A9D-BA6F-22379F1D4742}" presName="childText" presStyleLbl="conFgAcc1" presStyleIdx="1" presStyleCnt="4">
        <dgm:presLayoutVars>
          <dgm:bulletEnabled val="1"/>
        </dgm:presLayoutVars>
      </dgm:prSet>
      <dgm:spPr/>
    </dgm:pt>
    <dgm:pt modelId="{7F4C3988-9554-468C-A898-73E243D10928}" type="pres">
      <dgm:prSet presAssocID="{4FD628C1-9AFD-46A2-8701-C8DEFF5E9A3A}" presName="spaceBetweenRectangles" presStyleCnt="0"/>
      <dgm:spPr/>
    </dgm:pt>
    <dgm:pt modelId="{B2BBEEC2-8F2E-432E-BE6C-F5372FBC10B1}" type="pres">
      <dgm:prSet presAssocID="{9D08235B-C6EE-45EE-8ED1-A6794FE57394}" presName="parentLin" presStyleCnt="0"/>
      <dgm:spPr/>
    </dgm:pt>
    <dgm:pt modelId="{8E27447F-C101-4751-81B1-D64FE1F4AD7F}" type="pres">
      <dgm:prSet presAssocID="{9D08235B-C6EE-45EE-8ED1-A6794FE57394}" presName="parentLeftMargin" presStyleLbl="node1" presStyleIdx="1" presStyleCnt="4"/>
      <dgm:spPr/>
      <dgm:t>
        <a:bodyPr/>
        <a:lstStyle/>
        <a:p>
          <a:endParaRPr lang="en-IN"/>
        </a:p>
      </dgm:t>
    </dgm:pt>
    <dgm:pt modelId="{23C8CFF8-0A92-4722-AB01-66F4CA60B72A}" type="pres">
      <dgm:prSet presAssocID="{9D08235B-C6EE-45EE-8ED1-A6794FE57394}" presName="parentText" presStyleLbl="node1" presStyleIdx="2" presStyleCnt="4">
        <dgm:presLayoutVars>
          <dgm:chMax val="0"/>
          <dgm:bulletEnabled val="1"/>
        </dgm:presLayoutVars>
      </dgm:prSet>
      <dgm:spPr/>
      <dgm:t>
        <a:bodyPr/>
        <a:lstStyle/>
        <a:p>
          <a:endParaRPr lang="en-IN"/>
        </a:p>
      </dgm:t>
    </dgm:pt>
    <dgm:pt modelId="{D6D6C31F-BC5B-4143-9BA7-7B63A3872843}" type="pres">
      <dgm:prSet presAssocID="{9D08235B-C6EE-45EE-8ED1-A6794FE57394}" presName="negativeSpace" presStyleCnt="0"/>
      <dgm:spPr/>
    </dgm:pt>
    <dgm:pt modelId="{6D66F303-F29E-489E-A6DA-FBC086A6A6C9}" type="pres">
      <dgm:prSet presAssocID="{9D08235B-C6EE-45EE-8ED1-A6794FE57394}" presName="childText" presStyleLbl="conFgAcc1" presStyleIdx="2" presStyleCnt="4">
        <dgm:presLayoutVars>
          <dgm:bulletEnabled val="1"/>
        </dgm:presLayoutVars>
      </dgm:prSet>
      <dgm:spPr/>
    </dgm:pt>
    <dgm:pt modelId="{9D7AE596-E534-4039-9300-0A6F564545EF}" type="pres">
      <dgm:prSet presAssocID="{21EFF021-D162-412E-9D24-958EE1E2451B}" presName="spaceBetweenRectangles" presStyleCnt="0"/>
      <dgm:spPr/>
    </dgm:pt>
    <dgm:pt modelId="{C03DF342-BC13-4B0C-8976-DDEAA33C5872}" type="pres">
      <dgm:prSet presAssocID="{B1CEE7B3-E606-43E2-8322-47AB9E77C456}" presName="parentLin" presStyleCnt="0"/>
      <dgm:spPr/>
    </dgm:pt>
    <dgm:pt modelId="{6A5CEA36-5D10-4AD0-9F41-EE52A6C8F8AC}" type="pres">
      <dgm:prSet presAssocID="{B1CEE7B3-E606-43E2-8322-47AB9E77C456}" presName="parentLeftMargin" presStyleLbl="node1" presStyleIdx="2" presStyleCnt="4"/>
      <dgm:spPr/>
      <dgm:t>
        <a:bodyPr/>
        <a:lstStyle/>
        <a:p>
          <a:endParaRPr lang="en-IN"/>
        </a:p>
      </dgm:t>
    </dgm:pt>
    <dgm:pt modelId="{EAC4895B-9D09-4466-9447-D8698EEACCBB}" type="pres">
      <dgm:prSet presAssocID="{B1CEE7B3-E606-43E2-8322-47AB9E77C456}" presName="parentText" presStyleLbl="node1" presStyleIdx="3" presStyleCnt="4">
        <dgm:presLayoutVars>
          <dgm:chMax val="0"/>
          <dgm:bulletEnabled val="1"/>
        </dgm:presLayoutVars>
      </dgm:prSet>
      <dgm:spPr/>
      <dgm:t>
        <a:bodyPr/>
        <a:lstStyle/>
        <a:p>
          <a:endParaRPr lang="en-IN"/>
        </a:p>
      </dgm:t>
    </dgm:pt>
    <dgm:pt modelId="{1D83A604-E096-4786-876D-29EC811AF16B}" type="pres">
      <dgm:prSet presAssocID="{B1CEE7B3-E606-43E2-8322-47AB9E77C456}" presName="negativeSpace" presStyleCnt="0"/>
      <dgm:spPr/>
    </dgm:pt>
    <dgm:pt modelId="{BCED1BF0-907D-4D28-AADB-3217647BAC95}" type="pres">
      <dgm:prSet presAssocID="{B1CEE7B3-E606-43E2-8322-47AB9E77C456}" presName="childText" presStyleLbl="conFgAcc1" presStyleIdx="3" presStyleCnt="4">
        <dgm:presLayoutVars>
          <dgm:bulletEnabled val="1"/>
        </dgm:presLayoutVars>
      </dgm:prSet>
      <dgm:spPr/>
    </dgm:pt>
  </dgm:ptLst>
  <dgm:cxnLst>
    <dgm:cxn modelId="{F6E5DE8D-64A4-415A-95B7-01BFCA258128}" srcId="{2ECF325D-B5C0-4103-B4F2-DA24423A4366}" destId="{B1CEE7B3-E606-43E2-8322-47AB9E77C456}" srcOrd="3" destOrd="0" parTransId="{3DD4AE63-A07E-484B-8A8F-8C079BEB766B}" sibTransId="{9AC5DBBC-5561-4281-8D1F-5B90E7B88B7B}"/>
    <dgm:cxn modelId="{91FA904D-71F8-48B1-B0C2-751CB4BD4524}" type="presOf" srcId="{9D08235B-C6EE-45EE-8ED1-A6794FE57394}" destId="{23C8CFF8-0A92-4722-AB01-66F4CA60B72A}" srcOrd="1" destOrd="0" presId="urn:microsoft.com/office/officeart/2005/8/layout/list1"/>
    <dgm:cxn modelId="{AE831976-7F7D-4218-AE74-110068C38083}" type="presOf" srcId="{56A15657-5BBF-40FC-98DE-C42EF19A7A9D}" destId="{AEBCBEEE-06CD-4920-BFEF-2EE9EB8FDB52}" srcOrd="1" destOrd="0" presId="urn:microsoft.com/office/officeart/2005/8/layout/list1"/>
    <dgm:cxn modelId="{90F26A07-D62B-4C4A-A639-4612EB9D1484}" type="presOf" srcId="{CBF7C9E1-AE16-4A9D-BA6F-22379F1D4742}" destId="{A019A945-69DD-402D-8704-19E2C063E3E8}" srcOrd="0" destOrd="0" presId="urn:microsoft.com/office/officeart/2005/8/layout/list1"/>
    <dgm:cxn modelId="{1D69AAE6-F133-4BE8-AF6C-27640CBBE9BD}" srcId="{2ECF325D-B5C0-4103-B4F2-DA24423A4366}" destId="{CBF7C9E1-AE16-4A9D-BA6F-22379F1D4742}" srcOrd="1" destOrd="0" parTransId="{24AAFA12-0F4E-4A96-A7D6-7EE0F9F8D4C9}" sibTransId="{4FD628C1-9AFD-46A2-8701-C8DEFF5E9A3A}"/>
    <dgm:cxn modelId="{0EB14CF1-6DBE-4B26-8650-91DA898A87F9}" type="presOf" srcId="{56A15657-5BBF-40FC-98DE-C42EF19A7A9D}" destId="{9DEC8AAC-4B7C-4659-9D96-1392CA71AC6E}" srcOrd="0" destOrd="0" presId="urn:microsoft.com/office/officeart/2005/8/layout/list1"/>
    <dgm:cxn modelId="{5D802745-6618-48AF-B25A-BAE9AC6B22D7}" srcId="{2ECF325D-B5C0-4103-B4F2-DA24423A4366}" destId="{9D08235B-C6EE-45EE-8ED1-A6794FE57394}" srcOrd="2" destOrd="0" parTransId="{8E92EB79-54EF-4E6A-9D1F-39C3D18239FE}" sibTransId="{21EFF021-D162-412E-9D24-958EE1E2451B}"/>
    <dgm:cxn modelId="{D6087BE8-F74F-4497-B1C8-369B30B150E9}" type="presOf" srcId="{9D08235B-C6EE-45EE-8ED1-A6794FE57394}" destId="{8E27447F-C101-4751-81B1-D64FE1F4AD7F}" srcOrd="0" destOrd="0" presId="urn:microsoft.com/office/officeart/2005/8/layout/list1"/>
    <dgm:cxn modelId="{41C46026-D96B-473E-8853-B304639810FE}" srcId="{2ECF325D-B5C0-4103-B4F2-DA24423A4366}" destId="{56A15657-5BBF-40FC-98DE-C42EF19A7A9D}" srcOrd="0" destOrd="0" parTransId="{03F03E53-A3F3-4DB9-94AF-A457AB3A6A78}" sibTransId="{91FEF739-F4A8-4157-B271-236AEBE92CE6}"/>
    <dgm:cxn modelId="{192309E0-C461-426C-AAC6-1F971B3AE18F}" type="presOf" srcId="{B1CEE7B3-E606-43E2-8322-47AB9E77C456}" destId="{6A5CEA36-5D10-4AD0-9F41-EE52A6C8F8AC}" srcOrd="0" destOrd="0" presId="urn:microsoft.com/office/officeart/2005/8/layout/list1"/>
    <dgm:cxn modelId="{AFC0E7F3-0120-4F00-A89C-0CBC283C26EF}" type="presOf" srcId="{2ECF325D-B5C0-4103-B4F2-DA24423A4366}" destId="{2B0BD50D-6A4B-44E7-8C43-C6F8DEB8D5FA}" srcOrd="0" destOrd="0" presId="urn:microsoft.com/office/officeart/2005/8/layout/list1"/>
    <dgm:cxn modelId="{42AC0C71-8CE2-4B23-9DE8-60D9BC92F548}" type="presOf" srcId="{CBF7C9E1-AE16-4A9D-BA6F-22379F1D4742}" destId="{37B3DF14-1CFC-4913-8B54-9A85807D337E}" srcOrd="1" destOrd="0" presId="urn:microsoft.com/office/officeart/2005/8/layout/list1"/>
    <dgm:cxn modelId="{C95B086C-D8BA-4AE6-A5E3-98CC7520F1FD}" type="presOf" srcId="{B1CEE7B3-E606-43E2-8322-47AB9E77C456}" destId="{EAC4895B-9D09-4466-9447-D8698EEACCBB}" srcOrd="1" destOrd="0" presId="urn:microsoft.com/office/officeart/2005/8/layout/list1"/>
    <dgm:cxn modelId="{1132280F-4326-4D3A-B829-F8282DBF4692}" type="presParOf" srcId="{2B0BD50D-6A4B-44E7-8C43-C6F8DEB8D5FA}" destId="{5D085C4B-A4D3-4CCF-B83A-BA3237B9E1C9}" srcOrd="0" destOrd="0" presId="urn:microsoft.com/office/officeart/2005/8/layout/list1"/>
    <dgm:cxn modelId="{CA601D56-64D5-492B-848C-5652D4EE3855}" type="presParOf" srcId="{5D085C4B-A4D3-4CCF-B83A-BA3237B9E1C9}" destId="{9DEC8AAC-4B7C-4659-9D96-1392CA71AC6E}" srcOrd="0" destOrd="0" presId="urn:microsoft.com/office/officeart/2005/8/layout/list1"/>
    <dgm:cxn modelId="{180E4099-55C9-44C9-959F-A8A5328CAD85}" type="presParOf" srcId="{5D085C4B-A4D3-4CCF-B83A-BA3237B9E1C9}" destId="{AEBCBEEE-06CD-4920-BFEF-2EE9EB8FDB52}" srcOrd="1" destOrd="0" presId="urn:microsoft.com/office/officeart/2005/8/layout/list1"/>
    <dgm:cxn modelId="{3A994AB8-CEA9-4CC7-A40A-C8CCEB0517C9}" type="presParOf" srcId="{2B0BD50D-6A4B-44E7-8C43-C6F8DEB8D5FA}" destId="{4A53558D-D155-4BC4-9BBA-BF7E2455EEE6}" srcOrd="1" destOrd="0" presId="urn:microsoft.com/office/officeart/2005/8/layout/list1"/>
    <dgm:cxn modelId="{2A23D07C-15E1-4125-B14B-48A0F4BE14B4}" type="presParOf" srcId="{2B0BD50D-6A4B-44E7-8C43-C6F8DEB8D5FA}" destId="{45BA71E3-C960-45C8-9C7F-AF701105BB20}" srcOrd="2" destOrd="0" presId="urn:microsoft.com/office/officeart/2005/8/layout/list1"/>
    <dgm:cxn modelId="{456D2A8B-1F1E-4B2A-840B-8A7FEE3A4F15}" type="presParOf" srcId="{2B0BD50D-6A4B-44E7-8C43-C6F8DEB8D5FA}" destId="{73C38230-2202-46DE-9989-DD2347BBDA63}" srcOrd="3" destOrd="0" presId="urn:microsoft.com/office/officeart/2005/8/layout/list1"/>
    <dgm:cxn modelId="{108E0124-3825-45D8-BDB2-1FEB28FAB66C}" type="presParOf" srcId="{2B0BD50D-6A4B-44E7-8C43-C6F8DEB8D5FA}" destId="{93978733-7A36-4A4C-A43F-D6848E5E4499}" srcOrd="4" destOrd="0" presId="urn:microsoft.com/office/officeart/2005/8/layout/list1"/>
    <dgm:cxn modelId="{FEDB0FBA-E602-464A-81D7-5470B7607907}" type="presParOf" srcId="{93978733-7A36-4A4C-A43F-D6848E5E4499}" destId="{A019A945-69DD-402D-8704-19E2C063E3E8}" srcOrd="0" destOrd="0" presId="urn:microsoft.com/office/officeart/2005/8/layout/list1"/>
    <dgm:cxn modelId="{89B9C589-C4F1-4334-8373-D49755691109}" type="presParOf" srcId="{93978733-7A36-4A4C-A43F-D6848E5E4499}" destId="{37B3DF14-1CFC-4913-8B54-9A85807D337E}" srcOrd="1" destOrd="0" presId="urn:microsoft.com/office/officeart/2005/8/layout/list1"/>
    <dgm:cxn modelId="{0FD2FD40-A421-47CC-BAD6-908F086D9B42}" type="presParOf" srcId="{2B0BD50D-6A4B-44E7-8C43-C6F8DEB8D5FA}" destId="{9B25FB11-AFB4-44C6-A7C3-C51D30D34C21}" srcOrd="5" destOrd="0" presId="urn:microsoft.com/office/officeart/2005/8/layout/list1"/>
    <dgm:cxn modelId="{8DE0A776-503E-47D4-B04B-3445FDFDD855}" type="presParOf" srcId="{2B0BD50D-6A4B-44E7-8C43-C6F8DEB8D5FA}" destId="{89667A9C-64B5-4C10-AE96-6930D24DCDCF}" srcOrd="6" destOrd="0" presId="urn:microsoft.com/office/officeart/2005/8/layout/list1"/>
    <dgm:cxn modelId="{368D8AFC-B3F2-4154-BE3A-EF5058EE4B30}" type="presParOf" srcId="{2B0BD50D-6A4B-44E7-8C43-C6F8DEB8D5FA}" destId="{7F4C3988-9554-468C-A898-73E243D10928}" srcOrd="7" destOrd="0" presId="urn:microsoft.com/office/officeart/2005/8/layout/list1"/>
    <dgm:cxn modelId="{2A171559-2DDA-43DD-95BB-12D193C92A58}" type="presParOf" srcId="{2B0BD50D-6A4B-44E7-8C43-C6F8DEB8D5FA}" destId="{B2BBEEC2-8F2E-432E-BE6C-F5372FBC10B1}" srcOrd="8" destOrd="0" presId="urn:microsoft.com/office/officeart/2005/8/layout/list1"/>
    <dgm:cxn modelId="{3EF65AEF-A84F-4D06-B527-CB0BB91F6BC7}" type="presParOf" srcId="{B2BBEEC2-8F2E-432E-BE6C-F5372FBC10B1}" destId="{8E27447F-C101-4751-81B1-D64FE1F4AD7F}" srcOrd="0" destOrd="0" presId="urn:microsoft.com/office/officeart/2005/8/layout/list1"/>
    <dgm:cxn modelId="{58984815-9D0D-4F84-AD18-26C9EBD1C223}" type="presParOf" srcId="{B2BBEEC2-8F2E-432E-BE6C-F5372FBC10B1}" destId="{23C8CFF8-0A92-4722-AB01-66F4CA60B72A}" srcOrd="1" destOrd="0" presId="urn:microsoft.com/office/officeart/2005/8/layout/list1"/>
    <dgm:cxn modelId="{4E3AB0D0-FFD7-41FB-B212-FD71B5751B77}" type="presParOf" srcId="{2B0BD50D-6A4B-44E7-8C43-C6F8DEB8D5FA}" destId="{D6D6C31F-BC5B-4143-9BA7-7B63A3872843}" srcOrd="9" destOrd="0" presId="urn:microsoft.com/office/officeart/2005/8/layout/list1"/>
    <dgm:cxn modelId="{A401B491-A6A1-462A-9DEA-2934ED408DF5}" type="presParOf" srcId="{2B0BD50D-6A4B-44E7-8C43-C6F8DEB8D5FA}" destId="{6D66F303-F29E-489E-A6DA-FBC086A6A6C9}" srcOrd="10" destOrd="0" presId="urn:microsoft.com/office/officeart/2005/8/layout/list1"/>
    <dgm:cxn modelId="{D5C25E4A-4E9D-4101-9574-40AD7BF6F04A}" type="presParOf" srcId="{2B0BD50D-6A4B-44E7-8C43-C6F8DEB8D5FA}" destId="{9D7AE596-E534-4039-9300-0A6F564545EF}" srcOrd="11" destOrd="0" presId="urn:microsoft.com/office/officeart/2005/8/layout/list1"/>
    <dgm:cxn modelId="{6833BDBF-B2F6-4DCF-8007-975A7068212D}" type="presParOf" srcId="{2B0BD50D-6A4B-44E7-8C43-C6F8DEB8D5FA}" destId="{C03DF342-BC13-4B0C-8976-DDEAA33C5872}" srcOrd="12" destOrd="0" presId="urn:microsoft.com/office/officeart/2005/8/layout/list1"/>
    <dgm:cxn modelId="{FE37F4BC-07BA-4B64-AD77-2A56E0C1DB66}" type="presParOf" srcId="{C03DF342-BC13-4B0C-8976-DDEAA33C5872}" destId="{6A5CEA36-5D10-4AD0-9F41-EE52A6C8F8AC}" srcOrd="0" destOrd="0" presId="urn:microsoft.com/office/officeart/2005/8/layout/list1"/>
    <dgm:cxn modelId="{24D788C2-CC8D-4270-A9B1-72179947FC36}" type="presParOf" srcId="{C03DF342-BC13-4B0C-8976-DDEAA33C5872}" destId="{EAC4895B-9D09-4466-9447-D8698EEACCBB}" srcOrd="1" destOrd="0" presId="urn:microsoft.com/office/officeart/2005/8/layout/list1"/>
    <dgm:cxn modelId="{A4CF438C-A811-46DE-82F1-04F45C15DF7B}" type="presParOf" srcId="{2B0BD50D-6A4B-44E7-8C43-C6F8DEB8D5FA}" destId="{1D83A604-E096-4786-876D-29EC811AF16B}" srcOrd="13" destOrd="0" presId="urn:microsoft.com/office/officeart/2005/8/layout/list1"/>
    <dgm:cxn modelId="{1A0586EF-D323-47A2-BB74-3F9E35D20677}" type="presParOf" srcId="{2B0BD50D-6A4B-44E7-8C43-C6F8DEB8D5FA}" destId="{BCED1BF0-907D-4D28-AADB-3217647BAC95}" srcOrd="14" destOrd="0" presId="urn:microsoft.com/office/officeart/2005/8/layout/list1"/>
  </dgm:cxnLst>
  <dgm:bg/>
  <dgm:whole/>
</dgm:dataModel>
</file>

<file path=ppt/diagrams/data3.xml><?xml version="1.0" encoding="utf-8"?>
<dgm:dataModel xmlns:dgm="http://schemas.openxmlformats.org/drawingml/2006/diagram" xmlns:a="http://schemas.openxmlformats.org/drawingml/2006/main">
  <dgm:ptLst>
    <dgm:pt modelId="{8F2DB716-791C-4D12-92AA-830ABBB5831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B0C88241-D5F7-4B53-83F2-E8D4F035F175}">
      <dgm:prSet phldrT="[Text]"/>
      <dgm:spPr/>
      <dgm:t>
        <a:bodyPr/>
        <a:lstStyle/>
        <a:p>
          <a:r>
            <a:rPr lang="en-US" dirty="0" smtClean="0"/>
            <a:t>REFLECTION  AND REFRACTION OF LIGHT</a:t>
          </a:r>
          <a:endParaRPr lang="en-IN" dirty="0"/>
        </a:p>
      </dgm:t>
    </dgm:pt>
    <dgm:pt modelId="{A8CC1B7C-7502-4C23-BC30-AA9FAAB2E126}" type="parTrans" cxnId="{15BE39C3-C1A7-4953-9DD5-8AD3BBCE8945}">
      <dgm:prSet/>
      <dgm:spPr/>
      <dgm:t>
        <a:bodyPr/>
        <a:lstStyle/>
        <a:p>
          <a:endParaRPr lang="en-IN"/>
        </a:p>
      </dgm:t>
    </dgm:pt>
    <dgm:pt modelId="{8FDBC3B6-0E68-44AA-8815-401D82085493}" type="sibTrans" cxnId="{15BE39C3-C1A7-4953-9DD5-8AD3BBCE8945}">
      <dgm:prSet/>
      <dgm:spPr/>
      <dgm:t>
        <a:bodyPr/>
        <a:lstStyle/>
        <a:p>
          <a:endParaRPr lang="en-IN"/>
        </a:p>
      </dgm:t>
    </dgm:pt>
    <dgm:pt modelId="{34FDC2A8-B09F-4758-A70B-6DC22E6DA38E}">
      <dgm:prSet phldrT="[Text]"/>
      <dgm:spPr/>
      <dgm:t>
        <a:bodyPr/>
        <a:lstStyle/>
        <a:p>
          <a:r>
            <a:rPr lang="en-US" dirty="0" smtClean="0"/>
            <a:t>HUMAN EYE AND THE COLORFUL WORLD</a:t>
          </a:r>
          <a:endParaRPr lang="en-IN" dirty="0"/>
        </a:p>
      </dgm:t>
    </dgm:pt>
    <dgm:pt modelId="{CED8058B-D161-4BE1-B7BA-D6DBFBD491BD}" type="parTrans" cxnId="{3C906CB8-E7DF-4F6B-8CDE-927E49DCE7C1}">
      <dgm:prSet/>
      <dgm:spPr/>
      <dgm:t>
        <a:bodyPr/>
        <a:lstStyle/>
        <a:p>
          <a:endParaRPr lang="en-IN"/>
        </a:p>
      </dgm:t>
    </dgm:pt>
    <dgm:pt modelId="{00E3DA32-0CEF-4ABF-951C-8535E2DEDB76}" type="sibTrans" cxnId="{3C906CB8-E7DF-4F6B-8CDE-927E49DCE7C1}">
      <dgm:prSet/>
      <dgm:spPr/>
      <dgm:t>
        <a:bodyPr/>
        <a:lstStyle/>
        <a:p>
          <a:endParaRPr lang="en-IN"/>
        </a:p>
      </dgm:t>
    </dgm:pt>
    <dgm:pt modelId="{23EEED48-F5A7-411F-BDCC-E945D79C9646}" type="pres">
      <dgm:prSet presAssocID="{8F2DB716-791C-4D12-92AA-830ABBB58315}" presName="linear" presStyleCnt="0">
        <dgm:presLayoutVars>
          <dgm:dir/>
          <dgm:animLvl val="lvl"/>
          <dgm:resizeHandles val="exact"/>
        </dgm:presLayoutVars>
      </dgm:prSet>
      <dgm:spPr/>
      <dgm:t>
        <a:bodyPr/>
        <a:lstStyle/>
        <a:p>
          <a:endParaRPr lang="en-IN"/>
        </a:p>
      </dgm:t>
    </dgm:pt>
    <dgm:pt modelId="{FDAADBE1-82E4-4E6B-A9BE-1C4B18F27E05}" type="pres">
      <dgm:prSet presAssocID="{B0C88241-D5F7-4B53-83F2-E8D4F035F175}" presName="parentLin" presStyleCnt="0"/>
      <dgm:spPr/>
    </dgm:pt>
    <dgm:pt modelId="{E8ADD513-BE8D-4ECE-9B08-97C06D90E659}" type="pres">
      <dgm:prSet presAssocID="{B0C88241-D5F7-4B53-83F2-E8D4F035F175}" presName="parentLeftMargin" presStyleLbl="node1" presStyleIdx="0" presStyleCnt="2"/>
      <dgm:spPr/>
      <dgm:t>
        <a:bodyPr/>
        <a:lstStyle/>
        <a:p>
          <a:endParaRPr lang="en-IN"/>
        </a:p>
      </dgm:t>
    </dgm:pt>
    <dgm:pt modelId="{0C6EAE7E-EE64-4E8D-8626-C1AF879E2C91}" type="pres">
      <dgm:prSet presAssocID="{B0C88241-D5F7-4B53-83F2-E8D4F035F175}" presName="parentText" presStyleLbl="node1" presStyleIdx="0" presStyleCnt="2">
        <dgm:presLayoutVars>
          <dgm:chMax val="0"/>
          <dgm:bulletEnabled val="1"/>
        </dgm:presLayoutVars>
      </dgm:prSet>
      <dgm:spPr/>
      <dgm:t>
        <a:bodyPr/>
        <a:lstStyle/>
        <a:p>
          <a:endParaRPr lang="en-IN"/>
        </a:p>
      </dgm:t>
    </dgm:pt>
    <dgm:pt modelId="{1BDFA126-60E5-453F-B037-F92C7D1AE205}" type="pres">
      <dgm:prSet presAssocID="{B0C88241-D5F7-4B53-83F2-E8D4F035F175}" presName="negativeSpace" presStyleCnt="0"/>
      <dgm:spPr/>
    </dgm:pt>
    <dgm:pt modelId="{3314DD0B-9F30-453E-B4E7-1821CAF27B12}" type="pres">
      <dgm:prSet presAssocID="{B0C88241-D5F7-4B53-83F2-E8D4F035F175}" presName="childText" presStyleLbl="conFgAcc1" presStyleIdx="0" presStyleCnt="2">
        <dgm:presLayoutVars>
          <dgm:bulletEnabled val="1"/>
        </dgm:presLayoutVars>
      </dgm:prSet>
      <dgm:spPr/>
    </dgm:pt>
    <dgm:pt modelId="{9F545F15-A664-47CC-823E-A3067B3D2B13}" type="pres">
      <dgm:prSet presAssocID="{8FDBC3B6-0E68-44AA-8815-401D82085493}" presName="spaceBetweenRectangles" presStyleCnt="0"/>
      <dgm:spPr/>
    </dgm:pt>
    <dgm:pt modelId="{D6169BCF-9FD3-4431-AA52-C8B31ECF697E}" type="pres">
      <dgm:prSet presAssocID="{34FDC2A8-B09F-4758-A70B-6DC22E6DA38E}" presName="parentLin" presStyleCnt="0"/>
      <dgm:spPr/>
    </dgm:pt>
    <dgm:pt modelId="{9D61D3C0-4A31-4007-AC53-D1ABAD3E4051}" type="pres">
      <dgm:prSet presAssocID="{34FDC2A8-B09F-4758-A70B-6DC22E6DA38E}" presName="parentLeftMargin" presStyleLbl="node1" presStyleIdx="0" presStyleCnt="2"/>
      <dgm:spPr/>
      <dgm:t>
        <a:bodyPr/>
        <a:lstStyle/>
        <a:p>
          <a:endParaRPr lang="en-IN"/>
        </a:p>
      </dgm:t>
    </dgm:pt>
    <dgm:pt modelId="{BAC3E1C6-C97F-4214-85F4-09798510AFF9}" type="pres">
      <dgm:prSet presAssocID="{34FDC2A8-B09F-4758-A70B-6DC22E6DA38E}" presName="parentText" presStyleLbl="node1" presStyleIdx="1" presStyleCnt="2">
        <dgm:presLayoutVars>
          <dgm:chMax val="0"/>
          <dgm:bulletEnabled val="1"/>
        </dgm:presLayoutVars>
      </dgm:prSet>
      <dgm:spPr/>
      <dgm:t>
        <a:bodyPr/>
        <a:lstStyle/>
        <a:p>
          <a:endParaRPr lang="en-IN"/>
        </a:p>
      </dgm:t>
    </dgm:pt>
    <dgm:pt modelId="{5B29C8B7-9DE1-444A-A569-93E417F75211}" type="pres">
      <dgm:prSet presAssocID="{34FDC2A8-B09F-4758-A70B-6DC22E6DA38E}" presName="negativeSpace" presStyleCnt="0"/>
      <dgm:spPr/>
    </dgm:pt>
    <dgm:pt modelId="{6FC93098-BD00-411F-8F19-2031B9098E4D}" type="pres">
      <dgm:prSet presAssocID="{34FDC2A8-B09F-4758-A70B-6DC22E6DA38E}" presName="childText" presStyleLbl="conFgAcc1" presStyleIdx="1" presStyleCnt="2">
        <dgm:presLayoutVars>
          <dgm:bulletEnabled val="1"/>
        </dgm:presLayoutVars>
      </dgm:prSet>
      <dgm:spPr/>
    </dgm:pt>
  </dgm:ptLst>
  <dgm:cxnLst>
    <dgm:cxn modelId="{9CA3D4CD-199E-433A-B43A-06DDFDF17385}" type="presOf" srcId="{34FDC2A8-B09F-4758-A70B-6DC22E6DA38E}" destId="{BAC3E1C6-C97F-4214-85F4-09798510AFF9}" srcOrd="1" destOrd="0" presId="urn:microsoft.com/office/officeart/2005/8/layout/list1"/>
    <dgm:cxn modelId="{034475D1-9034-44EC-82D1-7A500B197104}" type="presOf" srcId="{8F2DB716-791C-4D12-92AA-830ABBB58315}" destId="{23EEED48-F5A7-411F-BDCC-E945D79C9646}" srcOrd="0" destOrd="0" presId="urn:microsoft.com/office/officeart/2005/8/layout/list1"/>
    <dgm:cxn modelId="{CE893954-BD6F-43C9-ACB7-C34D3BE0D06D}" type="presOf" srcId="{34FDC2A8-B09F-4758-A70B-6DC22E6DA38E}" destId="{9D61D3C0-4A31-4007-AC53-D1ABAD3E4051}" srcOrd="0" destOrd="0" presId="urn:microsoft.com/office/officeart/2005/8/layout/list1"/>
    <dgm:cxn modelId="{3C906CB8-E7DF-4F6B-8CDE-927E49DCE7C1}" srcId="{8F2DB716-791C-4D12-92AA-830ABBB58315}" destId="{34FDC2A8-B09F-4758-A70B-6DC22E6DA38E}" srcOrd="1" destOrd="0" parTransId="{CED8058B-D161-4BE1-B7BA-D6DBFBD491BD}" sibTransId="{00E3DA32-0CEF-4ABF-951C-8535E2DEDB76}"/>
    <dgm:cxn modelId="{791F5ACF-DD7A-4B4B-9022-06ACBC344B4D}" type="presOf" srcId="{B0C88241-D5F7-4B53-83F2-E8D4F035F175}" destId="{E8ADD513-BE8D-4ECE-9B08-97C06D90E659}" srcOrd="0" destOrd="0" presId="urn:microsoft.com/office/officeart/2005/8/layout/list1"/>
    <dgm:cxn modelId="{15BE39C3-C1A7-4953-9DD5-8AD3BBCE8945}" srcId="{8F2DB716-791C-4D12-92AA-830ABBB58315}" destId="{B0C88241-D5F7-4B53-83F2-E8D4F035F175}" srcOrd="0" destOrd="0" parTransId="{A8CC1B7C-7502-4C23-BC30-AA9FAAB2E126}" sibTransId="{8FDBC3B6-0E68-44AA-8815-401D82085493}"/>
    <dgm:cxn modelId="{E444C9AC-C220-4070-A728-E9D2BEBBC9B7}" type="presOf" srcId="{B0C88241-D5F7-4B53-83F2-E8D4F035F175}" destId="{0C6EAE7E-EE64-4E8D-8626-C1AF879E2C91}" srcOrd="1" destOrd="0" presId="urn:microsoft.com/office/officeart/2005/8/layout/list1"/>
    <dgm:cxn modelId="{CACFC2B8-08AD-4D0A-9CFC-71C4AAA105CE}" type="presParOf" srcId="{23EEED48-F5A7-411F-BDCC-E945D79C9646}" destId="{FDAADBE1-82E4-4E6B-A9BE-1C4B18F27E05}" srcOrd="0" destOrd="0" presId="urn:microsoft.com/office/officeart/2005/8/layout/list1"/>
    <dgm:cxn modelId="{0CCF6EA0-3E04-4C21-911D-EADFFFF2E831}" type="presParOf" srcId="{FDAADBE1-82E4-4E6B-A9BE-1C4B18F27E05}" destId="{E8ADD513-BE8D-4ECE-9B08-97C06D90E659}" srcOrd="0" destOrd="0" presId="urn:microsoft.com/office/officeart/2005/8/layout/list1"/>
    <dgm:cxn modelId="{9F688DDE-028D-4D41-A99E-31DF38F02AC9}" type="presParOf" srcId="{FDAADBE1-82E4-4E6B-A9BE-1C4B18F27E05}" destId="{0C6EAE7E-EE64-4E8D-8626-C1AF879E2C91}" srcOrd="1" destOrd="0" presId="urn:microsoft.com/office/officeart/2005/8/layout/list1"/>
    <dgm:cxn modelId="{768FE006-E832-4FC2-8532-EEC9D02E3A5E}" type="presParOf" srcId="{23EEED48-F5A7-411F-BDCC-E945D79C9646}" destId="{1BDFA126-60E5-453F-B037-F92C7D1AE205}" srcOrd="1" destOrd="0" presId="urn:microsoft.com/office/officeart/2005/8/layout/list1"/>
    <dgm:cxn modelId="{F1ABF6F1-A3E5-479E-89D7-A970FE79B86A}" type="presParOf" srcId="{23EEED48-F5A7-411F-BDCC-E945D79C9646}" destId="{3314DD0B-9F30-453E-B4E7-1821CAF27B12}" srcOrd="2" destOrd="0" presId="urn:microsoft.com/office/officeart/2005/8/layout/list1"/>
    <dgm:cxn modelId="{4B668248-2512-478F-88B8-6FB0791E02A8}" type="presParOf" srcId="{23EEED48-F5A7-411F-BDCC-E945D79C9646}" destId="{9F545F15-A664-47CC-823E-A3067B3D2B13}" srcOrd="3" destOrd="0" presId="urn:microsoft.com/office/officeart/2005/8/layout/list1"/>
    <dgm:cxn modelId="{857B64E9-59C5-4EC7-B0C1-042906ECD26A}" type="presParOf" srcId="{23EEED48-F5A7-411F-BDCC-E945D79C9646}" destId="{D6169BCF-9FD3-4431-AA52-C8B31ECF697E}" srcOrd="4" destOrd="0" presId="urn:microsoft.com/office/officeart/2005/8/layout/list1"/>
    <dgm:cxn modelId="{B44057EA-CCE3-4F77-B7D3-59E52C6F49C9}" type="presParOf" srcId="{D6169BCF-9FD3-4431-AA52-C8B31ECF697E}" destId="{9D61D3C0-4A31-4007-AC53-D1ABAD3E4051}" srcOrd="0" destOrd="0" presId="urn:microsoft.com/office/officeart/2005/8/layout/list1"/>
    <dgm:cxn modelId="{11739F9B-660B-4B46-83B6-DDC663E83DF3}" type="presParOf" srcId="{D6169BCF-9FD3-4431-AA52-C8B31ECF697E}" destId="{BAC3E1C6-C97F-4214-85F4-09798510AFF9}" srcOrd="1" destOrd="0" presId="urn:microsoft.com/office/officeart/2005/8/layout/list1"/>
    <dgm:cxn modelId="{3621461C-8FFC-462D-A0DE-F2DA7989655A}" type="presParOf" srcId="{23EEED48-F5A7-411F-BDCC-E945D79C9646}" destId="{5B29C8B7-9DE1-444A-A569-93E417F75211}" srcOrd="5" destOrd="0" presId="urn:microsoft.com/office/officeart/2005/8/layout/list1"/>
    <dgm:cxn modelId="{4FDCF4E4-C57C-4BE4-8C1A-2AD2CFC7D801}" type="presParOf" srcId="{23EEED48-F5A7-411F-BDCC-E945D79C9646}" destId="{6FC93098-BD00-411F-8F19-2031B9098E4D}" srcOrd="6" destOrd="0" presId="urn:microsoft.com/office/officeart/2005/8/layout/list1"/>
  </dgm:cxnLst>
  <dgm:bg/>
  <dgm:whole/>
</dgm:dataModel>
</file>

<file path=ppt/diagrams/data4.xml><?xml version="1.0" encoding="utf-8"?>
<dgm:dataModel xmlns:dgm="http://schemas.openxmlformats.org/drawingml/2006/diagram" xmlns:a="http://schemas.openxmlformats.org/drawingml/2006/main">
  <dgm:ptLst>
    <dgm:pt modelId="{F7B85BA5-FC91-46F4-B13B-2461BDEECD1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C5601806-F630-4275-A7D8-F9952B604C44}">
      <dgm:prSet phldrT="[Text]"/>
      <dgm:spPr/>
      <dgm:t>
        <a:bodyPr/>
        <a:lstStyle/>
        <a:p>
          <a:r>
            <a:rPr lang="en-US" dirty="0" smtClean="0"/>
            <a:t>EFFECT OF  CURRENT</a:t>
          </a:r>
          <a:endParaRPr lang="en-IN" dirty="0"/>
        </a:p>
      </dgm:t>
    </dgm:pt>
    <dgm:pt modelId="{F34535C1-BB5E-4153-8254-436A1945D8D6}" type="parTrans" cxnId="{80B8BF14-F8B5-4C74-94B8-C41403F0C074}">
      <dgm:prSet/>
      <dgm:spPr/>
      <dgm:t>
        <a:bodyPr/>
        <a:lstStyle/>
        <a:p>
          <a:endParaRPr lang="en-IN"/>
        </a:p>
      </dgm:t>
    </dgm:pt>
    <dgm:pt modelId="{A4BC4694-7300-4E78-BA2D-29D306985AD3}" type="sibTrans" cxnId="{80B8BF14-F8B5-4C74-94B8-C41403F0C074}">
      <dgm:prSet/>
      <dgm:spPr/>
      <dgm:t>
        <a:bodyPr/>
        <a:lstStyle/>
        <a:p>
          <a:endParaRPr lang="en-IN"/>
        </a:p>
      </dgm:t>
    </dgm:pt>
    <dgm:pt modelId="{CF1DD74B-7156-4EB1-A887-8F365BCEB539}">
      <dgm:prSet phldrT="[Text]"/>
      <dgm:spPr/>
      <dgm:t>
        <a:bodyPr/>
        <a:lstStyle/>
        <a:p>
          <a:r>
            <a:rPr lang="en-US" dirty="0" smtClean="0"/>
            <a:t>MAGNETIC EFFECTS OF  CURRENT</a:t>
          </a:r>
          <a:endParaRPr lang="en-IN" dirty="0"/>
        </a:p>
      </dgm:t>
    </dgm:pt>
    <dgm:pt modelId="{B0B1C70A-1321-41CD-8137-A2E487D44227}" type="parTrans" cxnId="{0B7E3E0B-F685-43DD-81B8-6488B0738BFA}">
      <dgm:prSet/>
      <dgm:spPr/>
    </dgm:pt>
    <dgm:pt modelId="{EE2E30EF-BF3D-4D89-9B3F-E0A4E82F016D}" type="sibTrans" cxnId="{0B7E3E0B-F685-43DD-81B8-6488B0738BFA}">
      <dgm:prSet/>
      <dgm:spPr/>
    </dgm:pt>
    <dgm:pt modelId="{C2213140-061F-4B14-8437-30355B84477E}" type="pres">
      <dgm:prSet presAssocID="{F7B85BA5-FC91-46F4-B13B-2461BDEECD16}" presName="linear" presStyleCnt="0">
        <dgm:presLayoutVars>
          <dgm:dir/>
          <dgm:animLvl val="lvl"/>
          <dgm:resizeHandles val="exact"/>
        </dgm:presLayoutVars>
      </dgm:prSet>
      <dgm:spPr/>
      <dgm:t>
        <a:bodyPr/>
        <a:lstStyle/>
        <a:p>
          <a:endParaRPr lang="en-IN"/>
        </a:p>
      </dgm:t>
    </dgm:pt>
    <dgm:pt modelId="{E9549885-70C7-489A-B45A-A45CE601B91A}" type="pres">
      <dgm:prSet presAssocID="{C5601806-F630-4275-A7D8-F9952B604C44}" presName="parentLin" presStyleCnt="0"/>
      <dgm:spPr/>
    </dgm:pt>
    <dgm:pt modelId="{2ED0D5DF-6589-42EF-8D79-836EF57E7E2E}" type="pres">
      <dgm:prSet presAssocID="{C5601806-F630-4275-A7D8-F9952B604C44}" presName="parentLeftMargin" presStyleLbl="node1" presStyleIdx="0" presStyleCnt="2"/>
      <dgm:spPr/>
      <dgm:t>
        <a:bodyPr/>
        <a:lstStyle/>
        <a:p>
          <a:endParaRPr lang="en-IN"/>
        </a:p>
      </dgm:t>
    </dgm:pt>
    <dgm:pt modelId="{B92A9D20-185C-411B-947F-C4C2FAF1B29A}" type="pres">
      <dgm:prSet presAssocID="{C5601806-F630-4275-A7D8-F9952B604C44}" presName="parentText" presStyleLbl="node1" presStyleIdx="0" presStyleCnt="2">
        <dgm:presLayoutVars>
          <dgm:chMax val="0"/>
          <dgm:bulletEnabled val="1"/>
        </dgm:presLayoutVars>
      </dgm:prSet>
      <dgm:spPr/>
      <dgm:t>
        <a:bodyPr/>
        <a:lstStyle/>
        <a:p>
          <a:endParaRPr lang="en-IN"/>
        </a:p>
      </dgm:t>
    </dgm:pt>
    <dgm:pt modelId="{35EBF379-3E23-47E1-A2A3-BEE8F8B2B4B6}" type="pres">
      <dgm:prSet presAssocID="{C5601806-F630-4275-A7D8-F9952B604C44}" presName="negativeSpace" presStyleCnt="0"/>
      <dgm:spPr/>
    </dgm:pt>
    <dgm:pt modelId="{6A149B41-8211-4E4E-BB7E-F94F6CC1AC10}" type="pres">
      <dgm:prSet presAssocID="{C5601806-F630-4275-A7D8-F9952B604C44}" presName="childText" presStyleLbl="conFgAcc1" presStyleIdx="0" presStyleCnt="2">
        <dgm:presLayoutVars>
          <dgm:bulletEnabled val="1"/>
        </dgm:presLayoutVars>
      </dgm:prSet>
      <dgm:spPr/>
    </dgm:pt>
    <dgm:pt modelId="{DE08BECF-832F-4C60-984D-27967E21E55F}" type="pres">
      <dgm:prSet presAssocID="{A4BC4694-7300-4E78-BA2D-29D306985AD3}" presName="spaceBetweenRectangles" presStyleCnt="0"/>
      <dgm:spPr/>
    </dgm:pt>
    <dgm:pt modelId="{2F03EFAB-BD38-48A8-A638-D31E8BCA2FF5}" type="pres">
      <dgm:prSet presAssocID="{CF1DD74B-7156-4EB1-A887-8F365BCEB539}" presName="parentLin" presStyleCnt="0"/>
      <dgm:spPr/>
    </dgm:pt>
    <dgm:pt modelId="{259B9740-AA85-4E17-9060-E80DB8A079C0}" type="pres">
      <dgm:prSet presAssocID="{CF1DD74B-7156-4EB1-A887-8F365BCEB539}" presName="parentLeftMargin" presStyleLbl="node1" presStyleIdx="0" presStyleCnt="2"/>
      <dgm:spPr/>
      <dgm:t>
        <a:bodyPr/>
        <a:lstStyle/>
        <a:p>
          <a:endParaRPr lang="en-IN"/>
        </a:p>
      </dgm:t>
    </dgm:pt>
    <dgm:pt modelId="{16F65236-1719-4732-AC4F-0F2340CCD66B}" type="pres">
      <dgm:prSet presAssocID="{CF1DD74B-7156-4EB1-A887-8F365BCEB539}" presName="parentText" presStyleLbl="node1" presStyleIdx="1" presStyleCnt="2">
        <dgm:presLayoutVars>
          <dgm:chMax val="0"/>
          <dgm:bulletEnabled val="1"/>
        </dgm:presLayoutVars>
      </dgm:prSet>
      <dgm:spPr/>
      <dgm:t>
        <a:bodyPr/>
        <a:lstStyle/>
        <a:p>
          <a:endParaRPr lang="en-IN"/>
        </a:p>
      </dgm:t>
    </dgm:pt>
    <dgm:pt modelId="{746A3B29-2CF3-4D8F-B7D4-00EA5D44F89F}" type="pres">
      <dgm:prSet presAssocID="{CF1DD74B-7156-4EB1-A887-8F365BCEB539}" presName="negativeSpace" presStyleCnt="0"/>
      <dgm:spPr/>
    </dgm:pt>
    <dgm:pt modelId="{E5AADF48-9DF7-4C9E-A031-F6D537A88A77}" type="pres">
      <dgm:prSet presAssocID="{CF1DD74B-7156-4EB1-A887-8F365BCEB539}" presName="childText" presStyleLbl="conFgAcc1" presStyleIdx="1" presStyleCnt="2">
        <dgm:presLayoutVars>
          <dgm:bulletEnabled val="1"/>
        </dgm:presLayoutVars>
      </dgm:prSet>
      <dgm:spPr/>
    </dgm:pt>
  </dgm:ptLst>
  <dgm:cxnLst>
    <dgm:cxn modelId="{E9904337-26A5-4023-B07D-563B77542E48}" type="presOf" srcId="{CF1DD74B-7156-4EB1-A887-8F365BCEB539}" destId="{259B9740-AA85-4E17-9060-E80DB8A079C0}" srcOrd="0" destOrd="0" presId="urn:microsoft.com/office/officeart/2005/8/layout/list1"/>
    <dgm:cxn modelId="{80B8BF14-F8B5-4C74-94B8-C41403F0C074}" srcId="{F7B85BA5-FC91-46F4-B13B-2461BDEECD16}" destId="{C5601806-F630-4275-A7D8-F9952B604C44}" srcOrd="0" destOrd="0" parTransId="{F34535C1-BB5E-4153-8254-436A1945D8D6}" sibTransId="{A4BC4694-7300-4E78-BA2D-29D306985AD3}"/>
    <dgm:cxn modelId="{FFDED855-1C97-4CB9-B1B9-9B662948A473}" type="presOf" srcId="{CF1DD74B-7156-4EB1-A887-8F365BCEB539}" destId="{16F65236-1719-4732-AC4F-0F2340CCD66B}" srcOrd="1" destOrd="0" presId="urn:microsoft.com/office/officeart/2005/8/layout/list1"/>
    <dgm:cxn modelId="{F7E3D56C-FB33-4C79-B217-51D4457CD517}" type="presOf" srcId="{C5601806-F630-4275-A7D8-F9952B604C44}" destId="{B92A9D20-185C-411B-947F-C4C2FAF1B29A}" srcOrd="1" destOrd="0" presId="urn:microsoft.com/office/officeart/2005/8/layout/list1"/>
    <dgm:cxn modelId="{405A58C4-6731-4197-A8D1-437C452EAB85}" type="presOf" srcId="{F7B85BA5-FC91-46F4-B13B-2461BDEECD16}" destId="{C2213140-061F-4B14-8437-30355B84477E}" srcOrd="0" destOrd="0" presId="urn:microsoft.com/office/officeart/2005/8/layout/list1"/>
    <dgm:cxn modelId="{EDD9111C-2432-48FA-A744-494417907985}" type="presOf" srcId="{C5601806-F630-4275-A7D8-F9952B604C44}" destId="{2ED0D5DF-6589-42EF-8D79-836EF57E7E2E}" srcOrd="0" destOrd="0" presId="urn:microsoft.com/office/officeart/2005/8/layout/list1"/>
    <dgm:cxn modelId="{0B7E3E0B-F685-43DD-81B8-6488B0738BFA}" srcId="{F7B85BA5-FC91-46F4-B13B-2461BDEECD16}" destId="{CF1DD74B-7156-4EB1-A887-8F365BCEB539}" srcOrd="1" destOrd="0" parTransId="{B0B1C70A-1321-41CD-8137-A2E487D44227}" sibTransId="{EE2E30EF-BF3D-4D89-9B3F-E0A4E82F016D}"/>
    <dgm:cxn modelId="{F4C58A44-5A87-4D94-BC9B-E5912279D8D6}" type="presParOf" srcId="{C2213140-061F-4B14-8437-30355B84477E}" destId="{E9549885-70C7-489A-B45A-A45CE601B91A}" srcOrd="0" destOrd="0" presId="urn:microsoft.com/office/officeart/2005/8/layout/list1"/>
    <dgm:cxn modelId="{17CE8DBB-558A-4DF1-ADD3-90F72CC4DF51}" type="presParOf" srcId="{E9549885-70C7-489A-B45A-A45CE601B91A}" destId="{2ED0D5DF-6589-42EF-8D79-836EF57E7E2E}" srcOrd="0" destOrd="0" presId="urn:microsoft.com/office/officeart/2005/8/layout/list1"/>
    <dgm:cxn modelId="{EC726D32-4873-4C87-81B4-686C5193DE5A}" type="presParOf" srcId="{E9549885-70C7-489A-B45A-A45CE601B91A}" destId="{B92A9D20-185C-411B-947F-C4C2FAF1B29A}" srcOrd="1" destOrd="0" presId="urn:microsoft.com/office/officeart/2005/8/layout/list1"/>
    <dgm:cxn modelId="{9D073C32-4B0B-45E2-B9B6-0D0003F468D9}" type="presParOf" srcId="{C2213140-061F-4B14-8437-30355B84477E}" destId="{35EBF379-3E23-47E1-A2A3-BEE8F8B2B4B6}" srcOrd="1" destOrd="0" presId="urn:microsoft.com/office/officeart/2005/8/layout/list1"/>
    <dgm:cxn modelId="{E0287120-9B2E-4020-BEBD-C92022098597}" type="presParOf" srcId="{C2213140-061F-4B14-8437-30355B84477E}" destId="{6A149B41-8211-4E4E-BB7E-F94F6CC1AC10}" srcOrd="2" destOrd="0" presId="urn:microsoft.com/office/officeart/2005/8/layout/list1"/>
    <dgm:cxn modelId="{B687D23E-A9C3-4882-810D-D55F289FD5EC}" type="presParOf" srcId="{C2213140-061F-4B14-8437-30355B84477E}" destId="{DE08BECF-832F-4C60-984D-27967E21E55F}" srcOrd="3" destOrd="0" presId="urn:microsoft.com/office/officeart/2005/8/layout/list1"/>
    <dgm:cxn modelId="{33A877A4-C48A-4565-8403-AE9C8FC56CF6}" type="presParOf" srcId="{C2213140-061F-4B14-8437-30355B84477E}" destId="{2F03EFAB-BD38-48A8-A638-D31E8BCA2FF5}" srcOrd="4" destOrd="0" presId="urn:microsoft.com/office/officeart/2005/8/layout/list1"/>
    <dgm:cxn modelId="{8ABA8642-8604-4071-BC99-35CB68E9A182}" type="presParOf" srcId="{2F03EFAB-BD38-48A8-A638-D31E8BCA2FF5}" destId="{259B9740-AA85-4E17-9060-E80DB8A079C0}" srcOrd="0" destOrd="0" presId="urn:microsoft.com/office/officeart/2005/8/layout/list1"/>
    <dgm:cxn modelId="{C4CF0EC3-1D9F-47E3-9590-7BC657355435}" type="presParOf" srcId="{2F03EFAB-BD38-48A8-A638-D31E8BCA2FF5}" destId="{16F65236-1719-4732-AC4F-0F2340CCD66B}" srcOrd="1" destOrd="0" presId="urn:microsoft.com/office/officeart/2005/8/layout/list1"/>
    <dgm:cxn modelId="{DD2CEEF1-2B25-4940-B10F-D0D59164E00A}" type="presParOf" srcId="{C2213140-061F-4B14-8437-30355B84477E}" destId="{746A3B29-2CF3-4D8F-B7D4-00EA5D44F89F}" srcOrd="5" destOrd="0" presId="urn:microsoft.com/office/officeart/2005/8/layout/list1"/>
    <dgm:cxn modelId="{54E54533-B029-479C-AA6A-17FFF282A1FE}" type="presParOf" srcId="{C2213140-061F-4B14-8437-30355B84477E}" destId="{E5AADF48-9DF7-4C9E-A031-F6D537A88A77}" srcOrd="6" destOrd="0" presId="urn:microsoft.com/office/officeart/2005/8/layout/list1"/>
  </dgm:cxnLst>
  <dgm:bg/>
  <dgm:whole/>
</dgm:dataModel>
</file>

<file path=ppt/diagrams/data5.xml><?xml version="1.0" encoding="utf-8"?>
<dgm:dataModel xmlns:dgm="http://schemas.openxmlformats.org/drawingml/2006/diagram" xmlns:a="http://schemas.openxmlformats.org/drawingml/2006/main">
  <dgm:ptLst>
    <dgm:pt modelId="{65F584AC-C333-4567-B940-3EB9588F603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E2F8270F-D8C5-4B66-BB60-51138A3118AF}">
      <dgm:prSet phldrT="[Text]"/>
      <dgm:spPr/>
      <dgm:t>
        <a:bodyPr/>
        <a:lstStyle/>
        <a:p>
          <a:r>
            <a:rPr lang="en-US" dirty="0" smtClean="0"/>
            <a:t>SOURCES OF ENERGY</a:t>
          </a:r>
          <a:endParaRPr lang="en-IN" dirty="0"/>
        </a:p>
      </dgm:t>
    </dgm:pt>
    <dgm:pt modelId="{55829E00-972B-4200-9556-FB83F1E4AC61}" type="parTrans" cxnId="{7FA5F924-8A40-45FA-903E-2C49CF855ECD}">
      <dgm:prSet/>
      <dgm:spPr/>
      <dgm:t>
        <a:bodyPr/>
        <a:lstStyle/>
        <a:p>
          <a:endParaRPr lang="en-IN"/>
        </a:p>
      </dgm:t>
    </dgm:pt>
    <dgm:pt modelId="{A47A2E4E-7DC1-4544-A747-50C38E3B2FD4}" type="sibTrans" cxnId="{7FA5F924-8A40-45FA-903E-2C49CF855ECD}">
      <dgm:prSet/>
      <dgm:spPr/>
      <dgm:t>
        <a:bodyPr/>
        <a:lstStyle/>
        <a:p>
          <a:endParaRPr lang="en-IN"/>
        </a:p>
      </dgm:t>
    </dgm:pt>
    <dgm:pt modelId="{A983294D-A473-43D9-BD3F-A112464DCA47}">
      <dgm:prSet phldrT="[Text]"/>
      <dgm:spPr/>
      <dgm:t>
        <a:bodyPr/>
        <a:lstStyle/>
        <a:p>
          <a:r>
            <a:rPr lang="en-US" dirty="0" smtClean="0"/>
            <a:t>OUR ENVIRONMENT</a:t>
          </a:r>
          <a:endParaRPr lang="en-IN" dirty="0"/>
        </a:p>
      </dgm:t>
    </dgm:pt>
    <dgm:pt modelId="{10BF29AE-D359-473D-B5FD-F27870E68D56}" type="parTrans" cxnId="{485DF18E-FC4D-483B-A624-BCCE69A1EA57}">
      <dgm:prSet/>
      <dgm:spPr/>
      <dgm:t>
        <a:bodyPr/>
        <a:lstStyle/>
        <a:p>
          <a:endParaRPr lang="en-IN"/>
        </a:p>
      </dgm:t>
    </dgm:pt>
    <dgm:pt modelId="{3364E170-AD94-41DC-9175-B98D5B1B16AE}" type="sibTrans" cxnId="{485DF18E-FC4D-483B-A624-BCCE69A1EA57}">
      <dgm:prSet/>
      <dgm:spPr/>
      <dgm:t>
        <a:bodyPr/>
        <a:lstStyle/>
        <a:p>
          <a:endParaRPr lang="en-IN"/>
        </a:p>
      </dgm:t>
    </dgm:pt>
    <dgm:pt modelId="{923D2E9F-AC6D-4046-A290-ED12369B49D9}">
      <dgm:prSet phldrT="[Text]"/>
      <dgm:spPr/>
      <dgm:t>
        <a:bodyPr/>
        <a:lstStyle/>
        <a:p>
          <a:r>
            <a:rPr lang="en-US" dirty="0" smtClean="0"/>
            <a:t>MANAGEMENT OF NATURAL RESOURCES</a:t>
          </a:r>
          <a:endParaRPr lang="en-IN" dirty="0"/>
        </a:p>
      </dgm:t>
    </dgm:pt>
    <dgm:pt modelId="{C923A268-C064-42A9-B1C6-434685CB7896}" type="parTrans" cxnId="{AA5120F0-D252-4EB3-B7DF-5F8C139F2202}">
      <dgm:prSet/>
      <dgm:spPr/>
      <dgm:t>
        <a:bodyPr/>
        <a:lstStyle/>
        <a:p>
          <a:endParaRPr lang="en-IN"/>
        </a:p>
      </dgm:t>
    </dgm:pt>
    <dgm:pt modelId="{74D6C288-2B81-453E-9B55-34E6212FF024}" type="sibTrans" cxnId="{AA5120F0-D252-4EB3-B7DF-5F8C139F2202}">
      <dgm:prSet/>
      <dgm:spPr/>
      <dgm:t>
        <a:bodyPr/>
        <a:lstStyle/>
        <a:p>
          <a:endParaRPr lang="en-IN"/>
        </a:p>
      </dgm:t>
    </dgm:pt>
    <dgm:pt modelId="{7508966F-F9C7-449C-8CE3-C9C12B7F18B5}" type="pres">
      <dgm:prSet presAssocID="{65F584AC-C333-4567-B940-3EB9588F603D}" presName="linear" presStyleCnt="0">
        <dgm:presLayoutVars>
          <dgm:dir/>
          <dgm:animLvl val="lvl"/>
          <dgm:resizeHandles val="exact"/>
        </dgm:presLayoutVars>
      </dgm:prSet>
      <dgm:spPr/>
      <dgm:t>
        <a:bodyPr/>
        <a:lstStyle/>
        <a:p>
          <a:endParaRPr lang="en-IN"/>
        </a:p>
      </dgm:t>
    </dgm:pt>
    <dgm:pt modelId="{82FB33B3-6513-42E2-AD10-240C2B0115A8}" type="pres">
      <dgm:prSet presAssocID="{E2F8270F-D8C5-4B66-BB60-51138A3118AF}" presName="parentLin" presStyleCnt="0"/>
      <dgm:spPr/>
    </dgm:pt>
    <dgm:pt modelId="{E244746D-C390-4867-A5DA-F96154A7C574}" type="pres">
      <dgm:prSet presAssocID="{E2F8270F-D8C5-4B66-BB60-51138A3118AF}" presName="parentLeftMargin" presStyleLbl="node1" presStyleIdx="0" presStyleCnt="3"/>
      <dgm:spPr/>
      <dgm:t>
        <a:bodyPr/>
        <a:lstStyle/>
        <a:p>
          <a:endParaRPr lang="en-IN"/>
        </a:p>
      </dgm:t>
    </dgm:pt>
    <dgm:pt modelId="{7952FE82-9BEE-4EE6-B97E-3E1AFFD8FEA6}" type="pres">
      <dgm:prSet presAssocID="{E2F8270F-D8C5-4B66-BB60-51138A3118AF}" presName="parentText" presStyleLbl="node1" presStyleIdx="0" presStyleCnt="3">
        <dgm:presLayoutVars>
          <dgm:chMax val="0"/>
          <dgm:bulletEnabled val="1"/>
        </dgm:presLayoutVars>
      </dgm:prSet>
      <dgm:spPr/>
      <dgm:t>
        <a:bodyPr/>
        <a:lstStyle/>
        <a:p>
          <a:endParaRPr lang="en-IN"/>
        </a:p>
      </dgm:t>
    </dgm:pt>
    <dgm:pt modelId="{AF7A96A1-6BE5-42BE-A811-AC62118785B9}" type="pres">
      <dgm:prSet presAssocID="{E2F8270F-D8C5-4B66-BB60-51138A3118AF}" presName="negativeSpace" presStyleCnt="0"/>
      <dgm:spPr/>
    </dgm:pt>
    <dgm:pt modelId="{8241A688-D836-491E-833A-70423C39A865}" type="pres">
      <dgm:prSet presAssocID="{E2F8270F-D8C5-4B66-BB60-51138A3118AF}" presName="childText" presStyleLbl="conFgAcc1" presStyleIdx="0" presStyleCnt="3">
        <dgm:presLayoutVars>
          <dgm:bulletEnabled val="1"/>
        </dgm:presLayoutVars>
      </dgm:prSet>
      <dgm:spPr/>
    </dgm:pt>
    <dgm:pt modelId="{5A3B5D2F-F4F6-439E-97C6-E607C82B96AF}" type="pres">
      <dgm:prSet presAssocID="{A47A2E4E-7DC1-4544-A747-50C38E3B2FD4}" presName="spaceBetweenRectangles" presStyleCnt="0"/>
      <dgm:spPr/>
    </dgm:pt>
    <dgm:pt modelId="{7DC98C9B-5B96-4D80-A5B7-A545AA6344A4}" type="pres">
      <dgm:prSet presAssocID="{A983294D-A473-43D9-BD3F-A112464DCA47}" presName="parentLin" presStyleCnt="0"/>
      <dgm:spPr/>
    </dgm:pt>
    <dgm:pt modelId="{7CEE97EF-CE46-4BEC-B3DD-E7C9263103C3}" type="pres">
      <dgm:prSet presAssocID="{A983294D-A473-43D9-BD3F-A112464DCA47}" presName="parentLeftMargin" presStyleLbl="node1" presStyleIdx="0" presStyleCnt="3"/>
      <dgm:spPr/>
      <dgm:t>
        <a:bodyPr/>
        <a:lstStyle/>
        <a:p>
          <a:endParaRPr lang="en-IN"/>
        </a:p>
      </dgm:t>
    </dgm:pt>
    <dgm:pt modelId="{4A43B478-A822-4D5B-904A-E4B9D2D76B26}" type="pres">
      <dgm:prSet presAssocID="{A983294D-A473-43D9-BD3F-A112464DCA47}" presName="parentText" presStyleLbl="node1" presStyleIdx="1" presStyleCnt="3">
        <dgm:presLayoutVars>
          <dgm:chMax val="0"/>
          <dgm:bulletEnabled val="1"/>
        </dgm:presLayoutVars>
      </dgm:prSet>
      <dgm:spPr/>
      <dgm:t>
        <a:bodyPr/>
        <a:lstStyle/>
        <a:p>
          <a:endParaRPr lang="en-IN"/>
        </a:p>
      </dgm:t>
    </dgm:pt>
    <dgm:pt modelId="{B41BAF30-0871-4470-A914-59E943A7C87D}" type="pres">
      <dgm:prSet presAssocID="{A983294D-A473-43D9-BD3F-A112464DCA47}" presName="negativeSpace" presStyleCnt="0"/>
      <dgm:spPr/>
    </dgm:pt>
    <dgm:pt modelId="{507EEDC4-E732-4583-87C7-5BB0DD1E509C}" type="pres">
      <dgm:prSet presAssocID="{A983294D-A473-43D9-BD3F-A112464DCA47}" presName="childText" presStyleLbl="conFgAcc1" presStyleIdx="1" presStyleCnt="3">
        <dgm:presLayoutVars>
          <dgm:bulletEnabled val="1"/>
        </dgm:presLayoutVars>
      </dgm:prSet>
      <dgm:spPr/>
    </dgm:pt>
    <dgm:pt modelId="{0B2E7F8B-6AE8-443D-8C83-2880735B5117}" type="pres">
      <dgm:prSet presAssocID="{3364E170-AD94-41DC-9175-B98D5B1B16AE}" presName="spaceBetweenRectangles" presStyleCnt="0"/>
      <dgm:spPr/>
    </dgm:pt>
    <dgm:pt modelId="{0A12F6B5-2365-4600-AEC3-44312EB5411D}" type="pres">
      <dgm:prSet presAssocID="{923D2E9F-AC6D-4046-A290-ED12369B49D9}" presName="parentLin" presStyleCnt="0"/>
      <dgm:spPr/>
    </dgm:pt>
    <dgm:pt modelId="{1911459F-8E44-4546-9506-5B7C4F0249C8}" type="pres">
      <dgm:prSet presAssocID="{923D2E9F-AC6D-4046-A290-ED12369B49D9}" presName="parentLeftMargin" presStyleLbl="node1" presStyleIdx="1" presStyleCnt="3"/>
      <dgm:spPr/>
      <dgm:t>
        <a:bodyPr/>
        <a:lstStyle/>
        <a:p>
          <a:endParaRPr lang="en-IN"/>
        </a:p>
      </dgm:t>
    </dgm:pt>
    <dgm:pt modelId="{2672AEBD-5A44-40F0-A66E-EB741F9FC7AA}" type="pres">
      <dgm:prSet presAssocID="{923D2E9F-AC6D-4046-A290-ED12369B49D9}" presName="parentText" presStyleLbl="node1" presStyleIdx="2" presStyleCnt="3">
        <dgm:presLayoutVars>
          <dgm:chMax val="0"/>
          <dgm:bulletEnabled val="1"/>
        </dgm:presLayoutVars>
      </dgm:prSet>
      <dgm:spPr/>
      <dgm:t>
        <a:bodyPr/>
        <a:lstStyle/>
        <a:p>
          <a:endParaRPr lang="en-IN"/>
        </a:p>
      </dgm:t>
    </dgm:pt>
    <dgm:pt modelId="{35D5489F-E1F3-4152-9A2F-4D95A03275ED}" type="pres">
      <dgm:prSet presAssocID="{923D2E9F-AC6D-4046-A290-ED12369B49D9}" presName="negativeSpace" presStyleCnt="0"/>
      <dgm:spPr/>
    </dgm:pt>
    <dgm:pt modelId="{2BA058A6-4D5A-4486-8169-34EC14B386A8}" type="pres">
      <dgm:prSet presAssocID="{923D2E9F-AC6D-4046-A290-ED12369B49D9}" presName="childText" presStyleLbl="conFgAcc1" presStyleIdx="2" presStyleCnt="3">
        <dgm:presLayoutVars>
          <dgm:bulletEnabled val="1"/>
        </dgm:presLayoutVars>
      </dgm:prSet>
      <dgm:spPr/>
    </dgm:pt>
  </dgm:ptLst>
  <dgm:cxnLst>
    <dgm:cxn modelId="{485DF18E-FC4D-483B-A624-BCCE69A1EA57}" srcId="{65F584AC-C333-4567-B940-3EB9588F603D}" destId="{A983294D-A473-43D9-BD3F-A112464DCA47}" srcOrd="1" destOrd="0" parTransId="{10BF29AE-D359-473D-B5FD-F27870E68D56}" sibTransId="{3364E170-AD94-41DC-9175-B98D5B1B16AE}"/>
    <dgm:cxn modelId="{C5DE9071-AD4E-4A38-B51B-CBFEA27FF171}" type="presOf" srcId="{923D2E9F-AC6D-4046-A290-ED12369B49D9}" destId="{1911459F-8E44-4546-9506-5B7C4F0249C8}" srcOrd="0" destOrd="0" presId="urn:microsoft.com/office/officeart/2005/8/layout/list1"/>
    <dgm:cxn modelId="{84253A16-5C62-4D8E-8ADF-F5E95D5F2C3B}" type="presOf" srcId="{E2F8270F-D8C5-4B66-BB60-51138A3118AF}" destId="{7952FE82-9BEE-4EE6-B97E-3E1AFFD8FEA6}" srcOrd="1" destOrd="0" presId="urn:microsoft.com/office/officeart/2005/8/layout/list1"/>
    <dgm:cxn modelId="{AA5120F0-D252-4EB3-B7DF-5F8C139F2202}" srcId="{65F584AC-C333-4567-B940-3EB9588F603D}" destId="{923D2E9F-AC6D-4046-A290-ED12369B49D9}" srcOrd="2" destOrd="0" parTransId="{C923A268-C064-42A9-B1C6-434685CB7896}" sibTransId="{74D6C288-2B81-453E-9B55-34E6212FF024}"/>
    <dgm:cxn modelId="{7FA5F924-8A40-45FA-903E-2C49CF855ECD}" srcId="{65F584AC-C333-4567-B940-3EB9588F603D}" destId="{E2F8270F-D8C5-4B66-BB60-51138A3118AF}" srcOrd="0" destOrd="0" parTransId="{55829E00-972B-4200-9556-FB83F1E4AC61}" sibTransId="{A47A2E4E-7DC1-4544-A747-50C38E3B2FD4}"/>
    <dgm:cxn modelId="{0299CF3A-E652-49DA-9B32-BB498093941D}" type="presOf" srcId="{A983294D-A473-43D9-BD3F-A112464DCA47}" destId="{4A43B478-A822-4D5B-904A-E4B9D2D76B26}" srcOrd="1" destOrd="0" presId="urn:microsoft.com/office/officeart/2005/8/layout/list1"/>
    <dgm:cxn modelId="{96503FC7-4947-4162-999D-AF5E0D5820B6}" type="presOf" srcId="{923D2E9F-AC6D-4046-A290-ED12369B49D9}" destId="{2672AEBD-5A44-40F0-A66E-EB741F9FC7AA}" srcOrd="1" destOrd="0" presId="urn:microsoft.com/office/officeart/2005/8/layout/list1"/>
    <dgm:cxn modelId="{3165C0BF-464B-4DEB-8041-89AF45C5E5E8}" type="presOf" srcId="{A983294D-A473-43D9-BD3F-A112464DCA47}" destId="{7CEE97EF-CE46-4BEC-B3DD-E7C9263103C3}" srcOrd="0" destOrd="0" presId="urn:microsoft.com/office/officeart/2005/8/layout/list1"/>
    <dgm:cxn modelId="{2E764E07-87D1-416A-B611-A99332F401DC}" type="presOf" srcId="{E2F8270F-D8C5-4B66-BB60-51138A3118AF}" destId="{E244746D-C390-4867-A5DA-F96154A7C574}" srcOrd="0" destOrd="0" presId="urn:microsoft.com/office/officeart/2005/8/layout/list1"/>
    <dgm:cxn modelId="{3E205151-079A-4C78-834A-BFF78F7E467E}" type="presOf" srcId="{65F584AC-C333-4567-B940-3EB9588F603D}" destId="{7508966F-F9C7-449C-8CE3-C9C12B7F18B5}" srcOrd="0" destOrd="0" presId="urn:microsoft.com/office/officeart/2005/8/layout/list1"/>
    <dgm:cxn modelId="{BBEF6A49-06E2-4133-8619-C4DA6EC2CF58}" type="presParOf" srcId="{7508966F-F9C7-449C-8CE3-C9C12B7F18B5}" destId="{82FB33B3-6513-42E2-AD10-240C2B0115A8}" srcOrd="0" destOrd="0" presId="urn:microsoft.com/office/officeart/2005/8/layout/list1"/>
    <dgm:cxn modelId="{D0833D28-E6A0-421F-A4CA-76185254DDBC}" type="presParOf" srcId="{82FB33B3-6513-42E2-AD10-240C2B0115A8}" destId="{E244746D-C390-4867-A5DA-F96154A7C574}" srcOrd="0" destOrd="0" presId="urn:microsoft.com/office/officeart/2005/8/layout/list1"/>
    <dgm:cxn modelId="{83FB5F4B-F4C4-42C9-8A90-86E6172A4193}" type="presParOf" srcId="{82FB33B3-6513-42E2-AD10-240C2B0115A8}" destId="{7952FE82-9BEE-4EE6-B97E-3E1AFFD8FEA6}" srcOrd="1" destOrd="0" presId="urn:microsoft.com/office/officeart/2005/8/layout/list1"/>
    <dgm:cxn modelId="{967DBE19-2AD3-4DC1-9DCD-9EAD00D8BA14}" type="presParOf" srcId="{7508966F-F9C7-449C-8CE3-C9C12B7F18B5}" destId="{AF7A96A1-6BE5-42BE-A811-AC62118785B9}" srcOrd="1" destOrd="0" presId="urn:microsoft.com/office/officeart/2005/8/layout/list1"/>
    <dgm:cxn modelId="{7529C924-B5FB-4DD0-91B9-960414268860}" type="presParOf" srcId="{7508966F-F9C7-449C-8CE3-C9C12B7F18B5}" destId="{8241A688-D836-491E-833A-70423C39A865}" srcOrd="2" destOrd="0" presId="urn:microsoft.com/office/officeart/2005/8/layout/list1"/>
    <dgm:cxn modelId="{EFB80AF4-4E6F-441D-8D6E-FC0E631B82FE}" type="presParOf" srcId="{7508966F-F9C7-449C-8CE3-C9C12B7F18B5}" destId="{5A3B5D2F-F4F6-439E-97C6-E607C82B96AF}" srcOrd="3" destOrd="0" presId="urn:microsoft.com/office/officeart/2005/8/layout/list1"/>
    <dgm:cxn modelId="{24FAF837-06CF-4AFA-B8F1-38E84DCCFC04}" type="presParOf" srcId="{7508966F-F9C7-449C-8CE3-C9C12B7F18B5}" destId="{7DC98C9B-5B96-4D80-A5B7-A545AA6344A4}" srcOrd="4" destOrd="0" presId="urn:microsoft.com/office/officeart/2005/8/layout/list1"/>
    <dgm:cxn modelId="{B9A6284D-44BF-4227-B155-7B8F36B75197}" type="presParOf" srcId="{7DC98C9B-5B96-4D80-A5B7-A545AA6344A4}" destId="{7CEE97EF-CE46-4BEC-B3DD-E7C9263103C3}" srcOrd="0" destOrd="0" presId="urn:microsoft.com/office/officeart/2005/8/layout/list1"/>
    <dgm:cxn modelId="{9559FDDD-A7CE-4D40-A97D-1DEF6AD325EB}" type="presParOf" srcId="{7DC98C9B-5B96-4D80-A5B7-A545AA6344A4}" destId="{4A43B478-A822-4D5B-904A-E4B9D2D76B26}" srcOrd="1" destOrd="0" presId="urn:microsoft.com/office/officeart/2005/8/layout/list1"/>
    <dgm:cxn modelId="{5BC73F62-5D44-46DC-8037-FFEF5C083965}" type="presParOf" srcId="{7508966F-F9C7-449C-8CE3-C9C12B7F18B5}" destId="{B41BAF30-0871-4470-A914-59E943A7C87D}" srcOrd="5" destOrd="0" presId="urn:microsoft.com/office/officeart/2005/8/layout/list1"/>
    <dgm:cxn modelId="{B150CF6A-9064-4C03-973F-B10AB1F5003C}" type="presParOf" srcId="{7508966F-F9C7-449C-8CE3-C9C12B7F18B5}" destId="{507EEDC4-E732-4583-87C7-5BB0DD1E509C}" srcOrd="6" destOrd="0" presId="urn:microsoft.com/office/officeart/2005/8/layout/list1"/>
    <dgm:cxn modelId="{0D665478-41D9-4287-9C40-C3FF944F7A98}" type="presParOf" srcId="{7508966F-F9C7-449C-8CE3-C9C12B7F18B5}" destId="{0B2E7F8B-6AE8-443D-8C83-2880735B5117}" srcOrd="7" destOrd="0" presId="urn:microsoft.com/office/officeart/2005/8/layout/list1"/>
    <dgm:cxn modelId="{04A96801-ABE3-4F5D-BF3E-EB471DE8D342}" type="presParOf" srcId="{7508966F-F9C7-449C-8CE3-C9C12B7F18B5}" destId="{0A12F6B5-2365-4600-AEC3-44312EB5411D}" srcOrd="8" destOrd="0" presId="urn:microsoft.com/office/officeart/2005/8/layout/list1"/>
    <dgm:cxn modelId="{7E97E00E-9903-4E69-86AA-F0407ED1F621}" type="presParOf" srcId="{0A12F6B5-2365-4600-AEC3-44312EB5411D}" destId="{1911459F-8E44-4546-9506-5B7C4F0249C8}" srcOrd="0" destOrd="0" presId="urn:microsoft.com/office/officeart/2005/8/layout/list1"/>
    <dgm:cxn modelId="{97F10DB6-3D8D-4885-9B19-E4FA894A0F6C}" type="presParOf" srcId="{0A12F6B5-2365-4600-AEC3-44312EB5411D}" destId="{2672AEBD-5A44-40F0-A66E-EB741F9FC7AA}" srcOrd="1" destOrd="0" presId="urn:microsoft.com/office/officeart/2005/8/layout/list1"/>
    <dgm:cxn modelId="{2AC0E3FE-616D-497A-A29B-D8A1EC982BE6}" type="presParOf" srcId="{7508966F-F9C7-449C-8CE3-C9C12B7F18B5}" destId="{35D5489F-E1F3-4152-9A2F-4D95A03275ED}" srcOrd="9" destOrd="0" presId="urn:microsoft.com/office/officeart/2005/8/layout/list1"/>
    <dgm:cxn modelId="{A63BB2CC-270B-453F-8863-C2879D9F6CA3}" type="presParOf" srcId="{7508966F-F9C7-449C-8CE3-C9C12B7F18B5}" destId="{2BA058A6-4D5A-4486-8169-34EC14B386A8}" srcOrd="10" destOrd="0" presId="urn:microsoft.com/office/officeart/2005/8/layout/list1"/>
  </dgm:cxnLst>
  <dgm:bg/>
  <dgm:whole/>
</dgm:dataModel>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2A4106-6A6B-4AF5-B4EC-AE1A0CE8069B}" type="datetimeFigureOut">
              <a:rPr lang="en-US" smtClean="0"/>
              <a:pPr/>
              <a:t>12/13/2017</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5DD090-9249-4948-8B8A-7BF9092E78A1}"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smtClean="0"/>
          </a:p>
          <a:p>
            <a:endParaRPr lang="en-US" dirty="0" smtClean="0"/>
          </a:p>
          <a:p>
            <a:endParaRPr lang="en-IN" dirty="0"/>
          </a:p>
        </p:txBody>
      </p:sp>
      <p:sp>
        <p:nvSpPr>
          <p:cNvPr id="4" name="Slide Number Placeholder 3"/>
          <p:cNvSpPr>
            <a:spLocks noGrp="1"/>
          </p:cNvSpPr>
          <p:nvPr>
            <p:ph type="sldNum" sz="quarter" idx="10"/>
          </p:nvPr>
        </p:nvSpPr>
        <p:spPr/>
        <p:txBody>
          <a:bodyPr/>
          <a:lstStyle/>
          <a:p>
            <a:fld id="{195DD090-9249-4948-8B8A-7BF9092E78A1}" type="slidenum">
              <a:rPr lang="en-IN" smtClean="0"/>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95DD090-9249-4948-8B8A-7BF9092E78A1}"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195DD090-9249-4948-8B8A-7BF9092E78A1}" type="slidenum">
              <a:rPr lang="en-IN" smtClean="0"/>
              <a:pPr/>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95DD090-9249-4948-8B8A-7BF9092E78A1}" type="slidenum">
              <a:rPr lang="en-IN" smtClean="0"/>
              <a:pPr/>
              <a:t>12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2B6A331-E316-4D0E-9E92-C6C008D94B0E}" type="datetime1">
              <a:rPr lang="en-US" smtClean="0"/>
              <a:pPr/>
              <a:t>12/13/2017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F743D0-1E55-44DF-B0BA-E850B5A59DD9}" type="datetime1">
              <a:rPr lang="en-US" smtClean="0"/>
              <a:pPr/>
              <a:t>12/13/2017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B6EE904-8806-4B15-BDC2-A87D7F896F0F}" type="datetime1">
              <a:rPr lang="en-US" smtClean="0"/>
              <a:pPr/>
              <a:t>12/13/2017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EA75410-C79A-4E2E-89FF-61FF3AAD4646}" type="datetime1">
              <a:rPr lang="en-US" smtClean="0"/>
              <a:pPr/>
              <a:t>12/13/2017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3562F02-6D08-45F6-95F0-AFF6AB3BC5E7}" type="datetime1">
              <a:rPr lang="en-US" smtClean="0"/>
              <a:pPr/>
              <a:t>12/13/2017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64CF31F-C969-4433-9C5B-0B777743AD5D}" type="datetime1">
              <a:rPr lang="en-US" smtClean="0"/>
              <a:pPr/>
              <a:t>12/13/2017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4F99D70-C76D-4856-8395-D3E9D5420B8F}" type="datetime1">
              <a:rPr lang="en-US" smtClean="0"/>
              <a:pPr/>
              <a:t>12/13/2017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25CE32B-18B5-4C20-96CE-283F2D960CC4}" type="datetime1">
              <a:rPr lang="en-US" smtClean="0"/>
              <a:pPr/>
              <a:t>12/13/2017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33852E1-9A40-43FF-B345-F59438782F19}" type="datetime1">
              <a:rPr lang="en-US" smtClean="0"/>
              <a:pPr/>
              <a:t>12/13/2017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B298E85-D5A5-483D-91D4-3254D182A8CF}" type="datetime1">
              <a:rPr lang="en-US" smtClean="0"/>
              <a:pPr/>
              <a:t>12/13/2017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A302189-5AD0-4243-90A9-7872CCD36BAE}" type="datetime1">
              <a:rPr lang="en-US" smtClean="0"/>
              <a:pPr/>
              <a:t>12/13/2017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82D4B92-4F5E-42DC-BFEC-ED39EB12D35D}" type="datetime1">
              <a:rPr lang="en-US" smtClean="0"/>
              <a:pPr/>
              <a:t>12/13/2017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Class x cbse board </a:t>
            </a:r>
            <a:endParaRPr lang="en-IN" dirty="0"/>
          </a:p>
        </p:txBody>
      </p:sp>
      <p:sp>
        <p:nvSpPr>
          <p:cNvPr id="3" name="Subtitle 2"/>
          <p:cNvSpPr>
            <a:spLocks noGrp="1"/>
          </p:cNvSpPr>
          <p:nvPr>
            <p:ph type="subTitle" idx="1"/>
          </p:nvPr>
        </p:nvSpPr>
        <p:spPr/>
        <p:txBody>
          <a:bodyPr/>
          <a:lstStyle/>
          <a:p>
            <a:r>
              <a:rPr lang="en-US" dirty="0" smtClean="0"/>
              <a:t>SCIENCE EXAM PATTERN</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ransition>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As your exams are approaching and </a:t>
            </a:r>
            <a:r>
              <a:rPr lang="en-IN" dirty="0" smtClean="0"/>
              <a:t>The exam season is in full swing  most of your discussions are centred around asking how to prepare well and score good marks.</a:t>
            </a:r>
            <a:r>
              <a:rPr lang="en-US" dirty="0" smtClean="0"/>
              <a:t> </a:t>
            </a:r>
          </a:p>
          <a:p>
            <a:r>
              <a:rPr lang="en-US" dirty="0" smtClean="0"/>
              <a:t>Today we are going to discuss how to prepare for board exams !</a:t>
            </a:r>
          </a:p>
          <a:p>
            <a:r>
              <a:rPr lang="en-US" dirty="0" smtClean="0"/>
              <a:t>The first and foremost requirement is to know your exam to avoid fear of unknown.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
        <p:nvSpPr>
          <p:cNvPr id="2" name="Title 1"/>
          <p:cNvSpPr>
            <a:spLocks noGrp="1"/>
          </p:cNvSpPr>
          <p:nvPr>
            <p:ph type="title"/>
          </p:nvPr>
        </p:nvSpPr>
        <p:spPr/>
        <p:txBody>
          <a:bodyPr/>
          <a:lstStyle/>
          <a:p>
            <a:r>
              <a:rPr lang="en-US" dirty="0" smtClean="0"/>
              <a:t>Dear students </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648200"/>
          </a:xfrm>
        </p:spPr>
        <p:txBody>
          <a:bodyPr/>
          <a:lstStyle/>
          <a:p>
            <a:r>
              <a:rPr lang="en-US" dirty="0" smtClean="0"/>
              <a:t>Today we will try to know all aspects of science exam of class x cbse board.</a:t>
            </a:r>
          </a:p>
          <a:p>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
        <p:nvSpPr>
          <p:cNvPr id="2" name="Title 1"/>
          <p:cNvSpPr>
            <a:spLocks noGrp="1"/>
          </p:cNvSpPr>
          <p:nvPr>
            <p:ph type="title"/>
          </p:nvPr>
        </p:nvSpPr>
        <p:spPr>
          <a:xfrm>
            <a:off x="457200" y="704088"/>
            <a:ext cx="8229600" cy="819912"/>
          </a:xfrm>
        </p:spPr>
        <p:txBody>
          <a:bodyPr/>
          <a:lstStyle/>
          <a:p>
            <a:r>
              <a:rPr lang="en-US" dirty="0" smtClean="0"/>
              <a:t>To know the exam </a:t>
            </a:r>
            <a:endParaRPr lang="en-IN" dirty="0"/>
          </a:p>
        </p:txBody>
      </p:sp>
      <p:graphicFrame>
        <p:nvGraphicFramePr>
          <p:cNvPr id="5" name="Table 4"/>
          <p:cNvGraphicFramePr>
            <a:graphicFrameLocks noGrp="1"/>
          </p:cNvGraphicFramePr>
          <p:nvPr/>
        </p:nvGraphicFramePr>
        <p:xfrm>
          <a:off x="1295400" y="2667000"/>
          <a:ext cx="6096000" cy="3606800"/>
        </p:xfrm>
        <a:graphic>
          <a:graphicData uri="http://schemas.openxmlformats.org/drawingml/2006/table">
            <a:tbl>
              <a:tblPr firstRow="1" bandRow="1">
                <a:tableStyleId>{5C22544A-7EE6-4342-B048-85BDC9FD1C3A}</a:tableStyleId>
              </a:tblPr>
              <a:tblGrid>
                <a:gridCol w="1371600"/>
                <a:gridCol w="3048000"/>
                <a:gridCol w="1676400"/>
              </a:tblGrid>
              <a:tr h="370840">
                <a:tc>
                  <a:txBody>
                    <a:bodyPr/>
                    <a:lstStyle/>
                    <a:p>
                      <a:r>
                        <a:rPr lang="en-IN" dirty="0" smtClean="0"/>
                        <a:t>Unit No. </a:t>
                      </a:r>
                      <a:endParaRPr lang="en-IN" dirty="0"/>
                    </a:p>
                  </a:txBody>
                  <a:tcPr/>
                </a:tc>
                <a:tc>
                  <a:txBody>
                    <a:bodyPr/>
                    <a:lstStyle/>
                    <a:p>
                      <a:r>
                        <a:rPr lang="en-IN" dirty="0" smtClean="0"/>
                        <a:t>Unit </a:t>
                      </a:r>
                      <a:endParaRPr lang="en-IN" dirty="0"/>
                    </a:p>
                  </a:txBody>
                  <a:tcPr/>
                </a:tc>
                <a:tc>
                  <a:txBody>
                    <a:bodyPr/>
                    <a:lstStyle/>
                    <a:p>
                      <a:r>
                        <a:rPr lang="en-IN" dirty="0" smtClean="0"/>
                        <a:t>Marks</a:t>
                      </a:r>
                      <a:endParaRPr lang="en-IN" dirty="0"/>
                    </a:p>
                  </a:txBody>
                  <a:tcPr/>
                </a:tc>
              </a:tr>
              <a:tr h="370840">
                <a:tc>
                  <a:txBody>
                    <a:bodyPr/>
                    <a:lstStyle/>
                    <a:p>
                      <a:r>
                        <a:rPr lang="en-US" dirty="0" smtClean="0"/>
                        <a:t>I</a:t>
                      </a:r>
                      <a:endParaRPr lang="en-IN" dirty="0"/>
                    </a:p>
                  </a:txBody>
                  <a:tcPr/>
                </a:tc>
                <a:tc>
                  <a:txBody>
                    <a:bodyPr/>
                    <a:lstStyle/>
                    <a:p>
                      <a:r>
                        <a:rPr lang="en-IN" dirty="0" smtClean="0"/>
                        <a:t>Chemical Substances - Nature and Behaviour </a:t>
                      </a:r>
                      <a:endParaRPr lang="en-IN" dirty="0"/>
                    </a:p>
                  </a:txBody>
                  <a:tcPr/>
                </a:tc>
                <a:tc>
                  <a:txBody>
                    <a:bodyPr/>
                    <a:lstStyle/>
                    <a:p>
                      <a:r>
                        <a:rPr lang="en-US" dirty="0" smtClean="0"/>
                        <a:t>25</a:t>
                      </a:r>
                      <a:endParaRPr lang="en-IN" dirty="0"/>
                    </a:p>
                  </a:txBody>
                  <a:tcPr/>
                </a:tc>
              </a:tr>
              <a:tr h="370840">
                <a:tc>
                  <a:txBody>
                    <a:bodyPr/>
                    <a:lstStyle/>
                    <a:p>
                      <a:r>
                        <a:rPr lang="en-US" dirty="0" smtClean="0"/>
                        <a:t>II</a:t>
                      </a:r>
                      <a:endParaRPr lang="en-IN" dirty="0"/>
                    </a:p>
                  </a:txBody>
                  <a:tcPr/>
                </a:tc>
                <a:tc>
                  <a:txBody>
                    <a:bodyPr/>
                    <a:lstStyle/>
                    <a:p>
                      <a:r>
                        <a:rPr lang="en-IN" dirty="0" smtClean="0"/>
                        <a:t>World of Living</a:t>
                      </a:r>
                      <a:endParaRPr lang="en-IN" dirty="0"/>
                    </a:p>
                  </a:txBody>
                  <a:tcPr/>
                </a:tc>
                <a:tc>
                  <a:txBody>
                    <a:bodyPr/>
                    <a:lstStyle/>
                    <a:p>
                      <a:r>
                        <a:rPr lang="en-US" dirty="0" smtClean="0"/>
                        <a:t>23</a:t>
                      </a:r>
                      <a:endParaRPr lang="en-IN" dirty="0"/>
                    </a:p>
                  </a:txBody>
                  <a:tcPr/>
                </a:tc>
              </a:tr>
              <a:tr h="370840">
                <a:tc>
                  <a:txBody>
                    <a:bodyPr/>
                    <a:lstStyle/>
                    <a:p>
                      <a:r>
                        <a:rPr lang="en-US" dirty="0" smtClean="0"/>
                        <a:t>III</a:t>
                      </a:r>
                      <a:endParaRPr lang="en-IN" dirty="0"/>
                    </a:p>
                  </a:txBody>
                  <a:tcPr/>
                </a:tc>
                <a:tc>
                  <a:txBody>
                    <a:bodyPr/>
                    <a:lstStyle/>
                    <a:p>
                      <a:r>
                        <a:rPr lang="en-IN" dirty="0" smtClean="0"/>
                        <a:t>Natural Phenomena </a:t>
                      </a:r>
                      <a:endParaRPr lang="en-IN" dirty="0"/>
                    </a:p>
                  </a:txBody>
                  <a:tcPr/>
                </a:tc>
                <a:tc>
                  <a:txBody>
                    <a:bodyPr/>
                    <a:lstStyle/>
                    <a:p>
                      <a:r>
                        <a:rPr lang="en-US" dirty="0" smtClean="0"/>
                        <a:t>12</a:t>
                      </a:r>
                      <a:endParaRPr lang="en-IN" dirty="0"/>
                    </a:p>
                  </a:txBody>
                  <a:tcPr/>
                </a:tc>
              </a:tr>
              <a:tr h="370840">
                <a:tc>
                  <a:txBody>
                    <a:bodyPr/>
                    <a:lstStyle/>
                    <a:p>
                      <a:r>
                        <a:rPr lang="en-US" dirty="0" smtClean="0"/>
                        <a:t>IV</a:t>
                      </a:r>
                      <a:endParaRPr lang="en-IN" dirty="0"/>
                    </a:p>
                  </a:txBody>
                  <a:tcPr/>
                </a:tc>
                <a:tc>
                  <a:txBody>
                    <a:bodyPr/>
                    <a:lstStyle/>
                    <a:p>
                      <a:r>
                        <a:rPr lang="en-IN" dirty="0" smtClean="0"/>
                        <a:t>Effects of Current </a:t>
                      </a:r>
                      <a:endParaRPr lang="en-IN" dirty="0"/>
                    </a:p>
                  </a:txBody>
                  <a:tcPr/>
                </a:tc>
                <a:tc>
                  <a:txBody>
                    <a:bodyPr/>
                    <a:lstStyle/>
                    <a:p>
                      <a:r>
                        <a:rPr lang="en-US" dirty="0" smtClean="0"/>
                        <a:t>13</a:t>
                      </a:r>
                      <a:endParaRPr lang="en-IN" dirty="0"/>
                    </a:p>
                  </a:txBody>
                  <a:tcPr/>
                </a:tc>
              </a:tr>
              <a:tr h="370840">
                <a:tc>
                  <a:txBody>
                    <a:bodyPr/>
                    <a:lstStyle/>
                    <a:p>
                      <a:r>
                        <a:rPr lang="en-US" dirty="0" smtClean="0"/>
                        <a:t>V</a:t>
                      </a:r>
                      <a:endParaRPr lang="en-IN" dirty="0"/>
                    </a:p>
                  </a:txBody>
                  <a:tcPr/>
                </a:tc>
                <a:tc>
                  <a:txBody>
                    <a:bodyPr/>
                    <a:lstStyle/>
                    <a:p>
                      <a:r>
                        <a:rPr lang="en-IN" dirty="0" smtClean="0"/>
                        <a:t>Natural Resources</a:t>
                      </a:r>
                      <a:endParaRPr lang="en-IN" dirty="0"/>
                    </a:p>
                  </a:txBody>
                  <a:tcPr/>
                </a:tc>
                <a:tc>
                  <a:txBody>
                    <a:bodyPr/>
                    <a:lstStyle/>
                    <a:p>
                      <a:r>
                        <a:rPr lang="en-US" dirty="0" smtClean="0"/>
                        <a:t>07</a:t>
                      </a:r>
                      <a:endParaRPr lang="en-IN" dirty="0"/>
                    </a:p>
                  </a:txBody>
                  <a:tcPr/>
                </a:tc>
              </a:tr>
              <a:tr h="370840">
                <a:tc>
                  <a:txBody>
                    <a:bodyPr/>
                    <a:lstStyle/>
                    <a:p>
                      <a:endParaRPr lang="en-IN"/>
                    </a:p>
                  </a:txBody>
                  <a:tcPr/>
                </a:tc>
                <a:tc>
                  <a:txBody>
                    <a:bodyPr/>
                    <a:lstStyle/>
                    <a:p>
                      <a:r>
                        <a:rPr lang="en-US" dirty="0" smtClean="0"/>
                        <a:t>TOTAL</a:t>
                      </a:r>
                      <a:endParaRPr lang="en-IN" dirty="0"/>
                    </a:p>
                  </a:txBody>
                  <a:tcPr/>
                </a:tc>
                <a:tc>
                  <a:txBody>
                    <a:bodyPr/>
                    <a:lstStyle/>
                    <a:p>
                      <a:r>
                        <a:rPr lang="en-US" dirty="0" smtClean="0"/>
                        <a:t>80</a:t>
                      </a:r>
                      <a:endParaRPr lang="en-IN" dirty="0"/>
                    </a:p>
                  </a:txBody>
                  <a:tcPr/>
                </a:tc>
              </a:tr>
              <a:tr h="370840">
                <a:tc>
                  <a:txBody>
                    <a:bodyPr/>
                    <a:lstStyle/>
                    <a:p>
                      <a:endParaRPr lang="en-IN" dirty="0"/>
                    </a:p>
                  </a:txBody>
                  <a:tcPr/>
                </a:tc>
                <a:tc>
                  <a:txBody>
                    <a:bodyPr/>
                    <a:lstStyle/>
                    <a:p>
                      <a:r>
                        <a:rPr lang="en-US" dirty="0" smtClean="0"/>
                        <a:t>INTERNAL ASSESSMENT </a:t>
                      </a:r>
                      <a:endParaRPr lang="en-IN" dirty="0"/>
                    </a:p>
                  </a:txBody>
                  <a:tcPr/>
                </a:tc>
                <a:tc>
                  <a:txBody>
                    <a:bodyPr/>
                    <a:lstStyle/>
                    <a:p>
                      <a:r>
                        <a:rPr lang="en-US" dirty="0" smtClean="0"/>
                        <a:t>20</a:t>
                      </a:r>
                      <a:endParaRPr lang="en-IN" dirty="0"/>
                    </a:p>
                  </a:txBody>
                  <a:tcPr/>
                </a:tc>
              </a:tr>
              <a:tr h="370840">
                <a:tc>
                  <a:txBody>
                    <a:bodyPr/>
                    <a:lstStyle/>
                    <a:p>
                      <a:endParaRPr lang="en-IN" dirty="0"/>
                    </a:p>
                  </a:txBody>
                  <a:tcPr/>
                </a:tc>
                <a:tc>
                  <a:txBody>
                    <a:bodyPr/>
                    <a:lstStyle/>
                    <a:p>
                      <a:r>
                        <a:rPr lang="en-US" dirty="0" smtClean="0"/>
                        <a:t>GRAND TOTAL</a:t>
                      </a:r>
                      <a:endParaRPr lang="en-IN" dirty="0"/>
                    </a:p>
                  </a:txBody>
                  <a:tcPr/>
                </a:tc>
                <a:tc>
                  <a:txBody>
                    <a:bodyPr/>
                    <a:lstStyle/>
                    <a:p>
                      <a:r>
                        <a:rPr lang="en-US" dirty="0" smtClean="0"/>
                        <a:t>100</a:t>
                      </a:r>
                      <a:endParaRPr lang="en-IN"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subunits</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
        <p:nvSpPr>
          <p:cNvPr id="2" name="Title 1"/>
          <p:cNvSpPr>
            <a:spLocks noGrp="1"/>
          </p:cNvSpPr>
          <p:nvPr>
            <p:ph type="title"/>
          </p:nvPr>
        </p:nvSpPr>
        <p:spPr/>
        <p:txBody>
          <a:bodyPr>
            <a:normAutofit fontScale="90000"/>
          </a:bodyPr>
          <a:lstStyle/>
          <a:p>
            <a:r>
              <a:rPr lang="en-IN" sz="3100" dirty="0" smtClean="0"/>
              <a:t/>
            </a:r>
            <a:br>
              <a:rPr lang="en-IN" sz="3100" dirty="0" smtClean="0"/>
            </a:br>
            <a:r>
              <a:rPr lang="en-IN" sz="3100" dirty="0" smtClean="0"/>
              <a:t>Unit I : Chemical Substances - Nature and Behaviour </a:t>
            </a:r>
            <a:r>
              <a:rPr lang="en-IN" dirty="0" smtClean="0"/>
              <a:t/>
            </a:r>
            <a:br>
              <a:rPr lang="en-IN" dirty="0" smtClean="0"/>
            </a:br>
            <a:endParaRPr lang="en-IN" dirty="0"/>
          </a:p>
        </p:txBody>
      </p:sp>
      <p:graphicFrame>
        <p:nvGraphicFramePr>
          <p:cNvPr id="6" name="Diagram 5"/>
          <p:cNvGraphicFramePr/>
          <p:nvPr/>
        </p:nvGraphicFramePr>
        <p:xfrm>
          <a:off x="1600200" y="1905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
        <p:nvSpPr>
          <p:cNvPr id="2" name="Title 1"/>
          <p:cNvSpPr>
            <a:spLocks noGrp="1"/>
          </p:cNvSpPr>
          <p:nvPr>
            <p:ph type="title"/>
          </p:nvPr>
        </p:nvSpPr>
        <p:spPr/>
        <p:txBody>
          <a:bodyPr/>
          <a:lstStyle/>
          <a:p>
            <a:r>
              <a:rPr lang="en-IN" dirty="0" smtClean="0"/>
              <a:t>Unit II : World of Living</a:t>
            </a:r>
            <a:r>
              <a:rPr lang="en-US" dirty="0" smtClean="0"/>
              <a:t>.</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
        <p:nvSpPr>
          <p:cNvPr id="2" name="Title 1"/>
          <p:cNvSpPr>
            <a:spLocks noGrp="1"/>
          </p:cNvSpPr>
          <p:nvPr>
            <p:ph type="title"/>
          </p:nvPr>
        </p:nvSpPr>
        <p:spPr/>
        <p:txBody>
          <a:bodyPr/>
          <a:lstStyle/>
          <a:p>
            <a:r>
              <a:rPr lang="en-IN" dirty="0" smtClean="0"/>
              <a:t>Unit III : Natural Phenomena </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2" name="Title 1"/>
          <p:cNvSpPr>
            <a:spLocks noGrp="1"/>
          </p:cNvSpPr>
          <p:nvPr>
            <p:ph type="title"/>
          </p:nvPr>
        </p:nvSpPr>
        <p:spPr/>
        <p:txBody>
          <a:bodyPr/>
          <a:lstStyle/>
          <a:p>
            <a:r>
              <a:rPr lang="en-IN" dirty="0" smtClean="0"/>
              <a:t>Unit IV : How Things Work</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2" name="Title 1"/>
          <p:cNvSpPr>
            <a:spLocks noGrp="1"/>
          </p:cNvSpPr>
          <p:nvPr>
            <p:ph type="title"/>
          </p:nvPr>
        </p:nvSpPr>
        <p:spPr/>
        <p:txBody>
          <a:bodyPr/>
          <a:lstStyle/>
          <a:p>
            <a:r>
              <a:rPr lang="en-IN" dirty="0" smtClean="0"/>
              <a:t>Unit V : Natural Resources </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Practical are  alongside the concepts taught in theory classes.</a:t>
            </a:r>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2" name="Title 1"/>
          <p:cNvSpPr>
            <a:spLocks noGrp="1"/>
          </p:cNvSpPr>
          <p:nvPr>
            <p:ph type="title"/>
          </p:nvPr>
        </p:nvSpPr>
        <p:spPr/>
        <p:txBody>
          <a:bodyPr/>
          <a:lstStyle/>
          <a:p>
            <a:r>
              <a:rPr lang="en-IN" dirty="0" smtClean="0"/>
              <a:t>PRACTICALS </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876800"/>
          </a:xfrm>
        </p:spPr>
        <p:txBody>
          <a:bodyPr>
            <a:normAutofit/>
          </a:bodyPr>
          <a:lstStyle/>
          <a:p>
            <a:r>
              <a:rPr lang="en-IN" dirty="0" smtClean="0"/>
              <a:t>1. </a:t>
            </a:r>
            <a:r>
              <a:rPr lang="en-IN" sz="2000" dirty="0" smtClean="0"/>
              <a:t>Question paper will consist of 27 questions. </a:t>
            </a:r>
          </a:p>
          <a:p>
            <a:r>
              <a:rPr lang="en-IN" sz="2000" dirty="0" smtClean="0"/>
              <a:t>2. All questions would be compulsory. However, an internal choice will be provided in two questions of </a:t>
            </a:r>
          </a:p>
          <a:p>
            <a:r>
              <a:rPr lang="en-IN" sz="2000" dirty="0" smtClean="0"/>
              <a:t>3 marks each and one question of five marks.</a:t>
            </a:r>
          </a:p>
          <a:p>
            <a:r>
              <a:rPr lang="en-IN" sz="2000" dirty="0" smtClean="0"/>
              <a:t> *One question of 3 marks will be included to assess the values inherent in the texts.</a:t>
            </a:r>
          </a:p>
          <a:p>
            <a:pPr marL="514350" indent="-514350">
              <a:buNone/>
            </a:pPr>
            <a:r>
              <a:rPr lang="en-IN" dirty="0" smtClean="0"/>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2" name="Title 1"/>
          <p:cNvSpPr>
            <a:spLocks noGrp="1"/>
          </p:cNvSpPr>
          <p:nvPr>
            <p:ph type="title"/>
          </p:nvPr>
        </p:nvSpPr>
        <p:spPr>
          <a:xfrm>
            <a:off x="457200" y="704088"/>
            <a:ext cx="8229600" cy="819912"/>
          </a:xfrm>
        </p:spPr>
        <p:txBody>
          <a:bodyPr>
            <a:noAutofit/>
          </a:bodyPr>
          <a:lstStyle/>
          <a:p>
            <a:r>
              <a:rPr lang="en-IN" sz="4000" dirty="0" smtClean="0"/>
              <a:t>QUESTION PAPER DESIGN FOR SCIENCE </a:t>
            </a:r>
            <a:endParaRPr lang="en-IN" sz="4000" dirty="0"/>
          </a:p>
        </p:txBody>
      </p:sp>
      <p:graphicFrame>
        <p:nvGraphicFramePr>
          <p:cNvPr id="6" name="Table 5"/>
          <p:cNvGraphicFramePr>
            <a:graphicFrameLocks noGrp="1"/>
          </p:cNvGraphicFramePr>
          <p:nvPr/>
        </p:nvGraphicFramePr>
        <p:xfrm>
          <a:off x="1143000" y="3810000"/>
          <a:ext cx="7239000" cy="2763520"/>
        </p:xfrm>
        <a:graphic>
          <a:graphicData uri="http://schemas.openxmlformats.org/drawingml/2006/table">
            <a:tbl>
              <a:tblPr firstRow="1" bandRow="1">
                <a:tableStyleId>{5C22544A-7EE6-4342-B048-85BDC9FD1C3A}</a:tableStyleId>
              </a:tblPr>
              <a:tblGrid>
                <a:gridCol w="3657600"/>
                <a:gridCol w="1676400"/>
                <a:gridCol w="1905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Typology of Questions</a:t>
                      </a:r>
                    </a:p>
                    <a:p>
                      <a:endParaRPr lang="en-IN" dirty="0"/>
                    </a:p>
                  </a:txBody>
                  <a:tcPr/>
                </a:tc>
                <a:tc>
                  <a:txBody>
                    <a:bodyPr/>
                    <a:lstStyle/>
                    <a:p>
                      <a:r>
                        <a:rPr lang="en-IN" dirty="0" smtClean="0"/>
                        <a:t>Total Marks</a:t>
                      </a:r>
                      <a:endParaRPr lang="en-IN" dirty="0"/>
                    </a:p>
                  </a:txBody>
                  <a:tcPr/>
                </a:tc>
                <a:tc>
                  <a:txBody>
                    <a:bodyPr/>
                    <a:lstStyle/>
                    <a:p>
                      <a:r>
                        <a:rPr lang="en-IN" dirty="0" smtClean="0"/>
                        <a:t>% Weight age</a:t>
                      </a:r>
                      <a:endParaRPr lang="en-IN" dirty="0"/>
                    </a:p>
                  </a:txBody>
                  <a:tcPr/>
                </a:tc>
              </a:tr>
              <a:tr h="370840">
                <a:tc>
                  <a:txBody>
                    <a:bodyPr/>
                    <a:lstStyle/>
                    <a:p>
                      <a:r>
                        <a:rPr lang="en-IN" dirty="0" smtClean="0"/>
                        <a:t>Remembering </a:t>
                      </a:r>
                      <a:endParaRPr lang="en-IN" dirty="0"/>
                    </a:p>
                  </a:txBody>
                  <a:tcPr/>
                </a:tc>
                <a:tc>
                  <a:txBody>
                    <a:bodyPr/>
                    <a:lstStyle/>
                    <a:p>
                      <a:r>
                        <a:rPr lang="en-US" dirty="0" smtClean="0"/>
                        <a:t>10</a:t>
                      </a:r>
                      <a:endParaRPr lang="en-IN" dirty="0"/>
                    </a:p>
                  </a:txBody>
                  <a:tcPr/>
                </a:tc>
                <a:tc>
                  <a:txBody>
                    <a:bodyPr/>
                    <a:lstStyle/>
                    <a:p>
                      <a:r>
                        <a:rPr lang="en-US" dirty="0" smtClean="0"/>
                        <a:t>15%</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 Application   </a:t>
                      </a:r>
                      <a:endParaRPr lang="en-IN" dirty="0"/>
                    </a:p>
                  </a:txBody>
                  <a:tcPr/>
                </a:tc>
                <a:tc>
                  <a:txBody>
                    <a:bodyPr/>
                    <a:lstStyle/>
                    <a:p>
                      <a:r>
                        <a:rPr lang="en-US" dirty="0" smtClean="0"/>
                        <a:t>24</a:t>
                      </a:r>
                      <a:endParaRPr lang="en-IN" dirty="0"/>
                    </a:p>
                  </a:txBody>
                  <a:tcPr/>
                </a:tc>
                <a:tc>
                  <a:txBody>
                    <a:bodyPr/>
                    <a:lstStyle/>
                    <a:p>
                      <a:r>
                        <a:rPr lang="en-US" dirty="0" smtClean="0"/>
                        <a:t>35%</a:t>
                      </a:r>
                      <a:endParaRPr lang="en-IN" dirty="0"/>
                    </a:p>
                  </a:txBody>
                  <a:tcPr/>
                </a:tc>
              </a:tr>
              <a:tr h="370840">
                <a:tc>
                  <a:txBody>
                    <a:bodyPr/>
                    <a:lstStyle/>
                    <a:p>
                      <a:r>
                        <a:rPr lang="en-IN" dirty="0" smtClean="0"/>
                        <a:t>Understanding </a:t>
                      </a:r>
                      <a:endParaRPr lang="en-IN" dirty="0"/>
                    </a:p>
                  </a:txBody>
                  <a:tcPr/>
                </a:tc>
                <a:tc>
                  <a:txBody>
                    <a:bodyPr/>
                    <a:lstStyle/>
                    <a:p>
                      <a:r>
                        <a:rPr lang="en-US" dirty="0" smtClean="0"/>
                        <a:t>18</a:t>
                      </a:r>
                      <a:endParaRPr lang="en-IN" dirty="0"/>
                    </a:p>
                  </a:txBody>
                  <a:tcPr/>
                </a:tc>
                <a:tc>
                  <a:txBody>
                    <a:bodyPr/>
                    <a:lstStyle/>
                    <a:p>
                      <a:r>
                        <a:rPr lang="en-US" dirty="0" smtClean="0"/>
                        <a:t>26%</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High Order Thinking Skills       </a:t>
                      </a:r>
                      <a:endParaRPr lang="en-IN" dirty="0"/>
                    </a:p>
                  </a:txBody>
                  <a:tcPr/>
                </a:tc>
                <a:tc>
                  <a:txBody>
                    <a:bodyPr/>
                    <a:lstStyle/>
                    <a:p>
                      <a:r>
                        <a:rPr lang="en-US" dirty="0" smtClean="0"/>
                        <a:t>8</a:t>
                      </a:r>
                      <a:endParaRPr lang="en-IN" dirty="0"/>
                    </a:p>
                  </a:txBody>
                  <a:tcPr/>
                </a:tc>
                <a:tc>
                  <a:txBody>
                    <a:bodyPr/>
                    <a:lstStyle/>
                    <a:p>
                      <a:r>
                        <a:rPr lang="en-US" dirty="0" smtClean="0"/>
                        <a:t>12%</a:t>
                      </a:r>
                      <a:endParaRPr lang="en-IN" dirty="0"/>
                    </a:p>
                  </a:txBody>
                  <a:tcPr/>
                </a:tc>
              </a:tr>
              <a:tr h="391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Inferential and Evaluative </a:t>
                      </a:r>
                    </a:p>
                    <a:p>
                      <a:endParaRPr lang="en-IN" dirty="0"/>
                    </a:p>
                  </a:txBody>
                  <a:tcPr/>
                </a:tc>
                <a:tc>
                  <a:txBody>
                    <a:bodyPr/>
                    <a:lstStyle/>
                    <a:p>
                      <a:r>
                        <a:rPr lang="en-US" dirty="0" smtClean="0"/>
                        <a:t>8</a:t>
                      </a:r>
                      <a:endParaRPr lang="en-IN" dirty="0"/>
                    </a:p>
                  </a:txBody>
                  <a:tcPr/>
                </a:tc>
                <a:tc>
                  <a:txBody>
                    <a:bodyPr/>
                    <a:lstStyle/>
                    <a:p>
                      <a:r>
                        <a:rPr lang="en-US" dirty="0" smtClean="0"/>
                        <a:t>12%</a:t>
                      </a:r>
                      <a:endParaRPr lang="en-IN"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graphicFrame>
        <p:nvGraphicFramePr>
          <p:cNvPr id="5" name="Table 4"/>
          <p:cNvGraphicFramePr>
            <a:graphicFrameLocks noGrp="1"/>
          </p:cNvGraphicFramePr>
          <p:nvPr/>
        </p:nvGraphicFramePr>
        <p:xfrm>
          <a:off x="1447800" y="1143000"/>
          <a:ext cx="6127941" cy="5046966"/>
        </p:xfrm>
        <a:graphic>
          <a:graphicData uri="http://schemas.openxmlformats.org/drawingml/2006/table">
            <a:tbl>
              <a:tblPr firstRow="1" bandRow="1">
                <a:tableStyleId>{5C22544A-7EE6-4342-B048-85BDC9FD1C3A}</a:tableStyleId>
              </a:tblPr>
              <a:tblGrid>
                <a:gridCol w="2133600"/>
                <a:gridCol w="1784541"/>
                <a:gridCol w="1066800"/>
                <a:gridCol w="1143000"/>
              </a:tblGrid>
              <a:tr h="882176">
                <a:tc>
                  <a:txBody>
                    <a:bodyPr/>
                    <a:lstStyle/>
                    <a:p>
                      <a:r>
                        <a:rPr lang="en-US" dirty="0" smtClean="0"/>
                        <a:t>Types</a:t>
                      </a:r>
                      <a:r>
                        <a:rPr lang="en-US" baseline="0" dirty="0" smtClean="0"/>
                        <a:t> </a:t>
                      </a:r>
                      <a:r>
                        <a:rPr lang="en-US" dirty="0" smtClean="0"/>
                        <a:t>of question</a:t>
                      </a:r>
                      <a:endParaRPr lang="en-IN" dirty="0"/>
                    </a:p>
                  </a:txBody>
                  <a:tcPr/>
                </a:tc>
                <a:tc>
                  <a:txBody>
                    <a:bodyPr/>
                    <a:lstStyle/>
                    <a:p>
                      <a:r>
                        <a:rPr lang="en-IN" dirty="0" smtClean="0"/>
                        <a:t>Total question</a:t>
                      </a:r>
                      <a:endParaRPr lang="en-IN" dirty="0"/>
                    </a:p>
                  </a:txBody>
                  <a:tcPr/>
                </a:tc>
                <a:tc>
                  <a:txBody>
                    <a:bodyPr/>
                    <a:lstStyle/>
                    <a:p>
                      <a:r>
                        <a:rPr lang="en-IN" dirty="0" smtClean="0"/>
                        <a:t>Total</a:t>
                      </a:r>
                    </a:p>
                    <a:p>
                      <a:r>
                        <a:rPr lang="en-US" dirty="0" smtClean="0"/>
                        <a:t>MARKS</a:t>
                      </a:r>
                      <a:endParaRPr lang="en-IN" dirty="0"/>
                    </a:p>
                  </a:txBody>
                  <a:tcPr/>
                </a:tc>
                <a:tc>
                  <a:txBody>
                    <a:bodyPr/>
                    <a:lstStyle/>
                    <a:p>
                      <a:endParaRPr lang="en-IN" dirty="0"/>
                    </a:p>
                  </a:txBody>
                  <a:tcPr/>
                </a:tc>
              </a:tr>
              <a:tr h="802235">
                <a:tc>
                  <a:txBody>
                    <a:bodyPr/>
                    <a:lstStyle/>
                    <a:p>
                      <a:r>
                        <a:rPr lang="en-IN" dirty="0" smtClean="0"/>
                        <a:t>Very Short Answer (VSA) 1 Mark</a:t>
                      </a:r>
                      <a:endParaRPr lang="en-IN" dirty="0"/>
                    </a:p>
                  </a:txBody>
                  <a:tcPr/>
                </a:tc>
                <a:tc>
                  <a:txBody>
                    <a:bodyPr/>
                    <a:lstStyle/>
                    <a:p>
                      <a:r>
                        <a:rPr lang="en-US" dirty="0" smtClean="0"/>
                        <a:t>2</a:t>
                      </a:r>
                      <a:endParaRPr lang="en-IN" dirty="0"/>
                    </a:p>
                  </a:txBody>
                  <a:tcPr/>
                </a:tc>
                <a:tc>
                  <a:txBody>
                    <a:bodyPr/>
                    <a:lstStyle/>
                    <a:p>
                      <a:r>
                        <a:rPr lang="en-US" dirty="0" smtClean="0"/>
                        <a:t>2</a:t>
                      </a:r>
                      <a:endParaRPr lang="en-IN" dirty="0"/>
                    </a:p>
                  </a:txBody>
                  <a:tcPr/>
                </a:tc>
                <a:tc>
                  <a:txBody>
                    <a:bodyPr/>
                    <a:lstStyle/>
                    <a:p>
                      <a:endParaRPr lang="en-IN"/>
                    </a:p>
                  </a:txBody>
                  <a:tcPr/>
                </a:tc>
              </a:tr>
              <a:tr h="802235">
                <a:tc>
                  <a:txBody>
                    <a:bodyPr/>
                    <a:lstStyle/>
                    <a:p>
                      <a:r>
                        <a:rPr lang="en-IN" dirty="0" smtClean="0"/>
                        <a:t>Short Answer - I (SAI) 2 Marks</a:t>
                      </a:r>
                      <a:endParaRPr lang="en-IN" dirty="0"/>
                    </a:p>
                  </a:txBody>
                  <a:tcPr/>
                </a:tc>
                <a:tc>
                  <a:txBody>
                    <a:bodyPr/>
                    <a:lstStyle/>
                    <a:p>
                      <a:r>
                        <a:rPr lang="en-US" dirty="0" smtClean="0"/>
                        <a:t>3</a:t>
                      </a:r>
                      <a:endParaRPr lang="en-IN" dirty="0"/>
                    </a:p>
                  </a:txBody>
                  <a:tcPr/>
                </a:tc>
                <a:tc>
                  <a:txBody>
                    <a:bodyPr/>
                    <a:lstStyle/>
                    <a:p>
                      <a:r>
                        <a:rPr lang="en-US" dirty="0" smtClean="0"/>
                        <a:t>6</a:t>
                      </a:r>
                      <a:endParaRPr lang="en-IN" dirty="0"/>
                    </a:p>
                  </a:txBody>
                  <a:tcPr/>
                </a:tc>
                <a:tc>
                  <a:txBody>
                    <a:bodyPr/>
                    <a:lstStyle/>
                    <a:p>
                      <a:endParaRPr lang="en-IN" dirty="0"/>
                    </a:p>
                  </a:txBody>
                  <a:tcPr/>
                </a:tc>
              </a:tr>
              <a:tr h="802235">
                <a:tc>
                  <a:txBody>
                    <a:bodyPr/>
                    <a:lstStyle/>
                    <a:p>
                      <a:r>
                        <a:rPr lang="en-IN" dirty="0" smtClean="0"/>
                        <a:t>Short Answer - II (SAII) 3 Marks</a:t>
                      </a:r>
                      <a:endParaRPr lang="en-IN" dirty="0"/>
                    </a:p>
                  </a:txBody>
                  <a:tcPr/>
                </a:tc>
                <a:tc>
                  <a:txBody>
                    <a:bodyPr/>
                    <a:lstStyle/>
                    <a:p>
                      <a:r>
                        <a:rPr lang="en-US" dirty="0" smtClean="0"/>
                        <a:t>19</a:t>
                      </a:r>
                      <a:endParaRPr lang="en-IN" dirty="0"/>
                    </a:p>
                  </a:txBody>
                  <a:tcPr/>
                </a:tc>
                <a:tc>
                  <a:txBody>
                    <a:bodyPr/>
                    <a:lstStyle/>
                    <a:p>
                      <a:r>
                        <a:rPr lang="en-US" dirty="0" smtClean="0"/>
                        <a:t>30</a:t>
                      </a:r>
                      <a:endParaRPr lang="en-IN" dirty="0"/>
                    </a:p>
                  </a:txBody>
                  <a:tcPr/>
                </a:tc>
                <a:tc>
                  <a:txBody>
                    <a:bodyPr/>
                    <a:lstStyle/>
                    <a:p>
                      <a:endParaRPr lang="en-IN"/>
                    </a:p>
                  </a:txBody>
                  <a:tcPr/>
                </a:tc>
              </a:tr>
              <a:tr h="617523">
                <a:tc>
                  <a:txBody>
                    <a:bodyPr/>
                    <a:lstStyle/>
                    <a:p>
                      <a:r>
                        <a:rPr lang="en-IN" dirty="0" smtClean="0"/>
                        <a:t>Long Answer (LA) 5 Marks</a:t>
                      </a:r>
                      <a:endParaRPr lang="en-IN" dirty="0"/>
                    </a:p>
                  </a:txBody>
                  <a:tcPr/>
                </a:tc>
                <a:tc>
                  <a:txBody>
                    <a:bodyPr/>
                    <a:lstStyle/>
                    <a:p>
                      <a:r>
                        <a:rPr lang="en-US" dirty="0" smtClean="0"/>
                        <a:t>6</a:t>
                      </a:r>
                      <a:endParaRPr lang="en-IN" dirty="0"/>
                    </a:p>
                  </a:txBody>
                  <a:tcPr/>
                </a:tc>
                <a:tc>
                  <a:txBody>
                    <a:bodyPr/>
                    <a:lstStyle/>
                    <a:p>
                      <a:r>
                        <a:rPr lang="en-US" dirty="0" smtClean="0"/>
                        <a:t>30</a:t>
                      </a:r>
                      <a:endParaRPr lang="en-IN" dirty="0"/>
                    </a:p>
                  </a:txBody>
                  <a:tcPr/>
                </a:tc>
                <a:tc>
                  <a:txBody>
                    <a:bodyPr/>
                    <a:lstStyle/>
                    <a:p>
                      <a:endParaRPr lang="en-IN" dirty="0"/>
                    </a:p>
                  </a:txBody>
                  <a:tcPr/>
                </a:tc>
              </a:tr>
              <a:tr h="617523">
                <a:tc>
                  <a:txBody>
                    <a:bodyPr/>
                    <a:lstStyle/>
                    <a:p>
                      <a:r>
                        <a:rPr lang="en-IN" dirty="0" smtClean="0"/>
                        <a:t>Practical Based Questions </a:t>
                      </a:r>
                      <a:endParaRPr lang="en-IN" dirty="0"/>
                    </a:p>
                  </a:txBody>
                  <a:tcPr/>
                </a:tc>
                <a:tc>
                  <a:txBody>
                    <a:bodyPr/>
                    <a:lstStyle/>
                    <a:p>
                      <a:r>
                        <a:rPr lang="en-US" dirty="0" smtClean="0"/>
                        <a:t>6</a:t>
                      </a:r>
                      <a:endParaRPr lang="en-IN" dirty="0"/>
                    </a:p>
                  </a:txBody>
                  <a:tcPr/>
                </a:tc>
                <a:tc>
                  <a:txBody>
                    <a:bodyPr/>
                    <a:lstStyle/>
                    <a:p>
                      <a:r>
                        <a:rPr lang="en-US" dirty="0" smtClean="0"/>
                        <a:t>12</a:t>
                      </a:r>
                      <a:endParaRPr lang="en-IN" dirty="0"/>
                    </a:p>
                  </a:txBody>
                  <a:tcPr/>
                </a:tc>
                <a:tc>
                  <a:txBody>
                    <a:bodyPr/>
                    <a:lstStyle/>
                    <a:p>
                      <a:endParaRPr lang="en-IN" dirty="0"/>
                    </a:p>
                  </a:txBody>
                  <a:tcPr/>
                </a:tc>
              </a:tr>
              <a:tr h="352871">
                <a:tc>
                  <a:txBody>
                    <a:bodyPr/>
                    <a:lstStyle/>
                    <a:p>
                      <a:r>
                        <a:rPr lang="en-IN" dirty="0" smtClean="0"/>
                        <a:t>TOTAL</a:t>
                      </a:r>
                      <a:endParaRPr lang="en-IN" dirty="0"/>
                    </a:p>
                  </a:txBody>
                  <a:tcPr/>
                </a:tc>
                <a:tc>
                  <a:txBody>
                    <a:bodyPr/>
                    <a:lstStyle/>
                    <a:p>
                      <a:r>
                        <a:rPr lang="en-US" dirty="0" smtClean="0"/>
                        <a:t>27</a:t>
                      </a:r>
                      <a:endParaRPr lang="en-IN" dirty="0"/>
                    </a:p>
                  </a:txBody>
                  <a:tcPr/>
                </a:tc>
                <a:tc>
                  <a:txBody>
                    <a:bodyPr/>
                    <a:lstStyle/>
                    <a:p>
                      <a:r>
                        <a:rPr lang="en-US" dirty="0" smtClean="0"/>
                        <a:t>80</a:t>
                      </a:r>
                      <a:endParaRPr lang="en-IN" dirty="0"/>
                    </a:p>
                  </a:txBody>
                  <a:tcPr/>
                </a:tc>
                <a:tc>
                  <a:txBody>
                    <a:bodyPr/>
                    <a:lstStyle/>
                    <a:p>
                      <a:endParaRPr lang="en-IN"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Font typeface="Wingdings" pitchFamily="2" charset="2"/>
              <a:buChar char="v"/>
            </a:pPr>
            <a:r>
              <a:rPr lang="en-IN" dirty="0" smtClean="0">
                <a:latin typeface="Arial" pitchFamily="34" charset="0"/>
                <a:cs typeface="Arial" pitchFamily="34" charset="0"/>
              </a:rPr>
              <a:t>read the instructions and make sure you understand them (e.g. how many questions from how many parts, how many questions in total, do the questions attract the same proportion of the marks?</a:t>
            </a:r>
          </a:p>
          <a:p>
            <a:pPr>
              <a:buFont typeface="Wingdings" pitchFamily="2" charset="2"/>
              <a:buChar char="v"/>
            </a:pPr>
            <a:r>
              <a:rPr lang="en-IN" dirty="0" smtClean="0">
                <a:latin typeface="Arial" pitchFamily="34" charset="0"/>
                <a:cs typeface="Arial" pitchFamily="34" charset="0"/>
              </a:rPr>
              <a:t>write out your personal details .</a:t>
            </a:r>
          </a:p>
          <a:p>
            <a:pPr>
              <a:buFont typeface="Wingdings" pitchFamily="2" charset="2"/>
              <a:buChar char="v"/>
            </a:pPr>
            <a:r>
              <a:rPr lang="en-IN" dirty="0" smtClean="0">
                <a:latin typeface="Arial" pitchFamily="34" charset="0"/>
                <a:cs typeface="Arial" pitchFamily="34" charset="0"/>
              </a:rPr>
              <a:t>read the whole paper, checking both sides of the page, so that you don’t miss anything </a:t>
            </a:r>
          </a:p>
          <a:p>
            <a:pPr>
              <a:buFont typeface="Wingdings" pitchFamily="2" charset="2"/>
              <a:buChar char="v"/>
            </a:pPr>
            <a:r>
              <a:rPr lang="en-IN" dirty="0" smtClean="0">
                <a:latin typeface="Arial" pitchFamily="34" charset="0"/>
                <a:cs typeface="Arial" pitchFamily="34" charset="0"/>
              </a:rPr>
              <a:t>You should try to solve the question paper in the given sequence. In case, you do not know the answer to a particular question, Don’t panic. you should leave space for that and go on the next question without wasting much time;</a:t>
            </a:r>
          </a:p>
          <a:p>
            <a:pPr>
              <a:buFont typeface="Wingdings" pitchFamily="2" charset="2"/>
              <a:buChar char="v"/>
            </a:pPr>
            <a:r>
              <a:rPr lang="en-IN" dirty="0" smtClean="0">
                <a:latin typeface="Arial" pitchFamily="34" charset="0"/>
                <a:cs typeface="Arial" pitchFamily="34" charset="0"/>
              </a:rPr>
              <a:t>You should label the diagrams properly;</a:t>
            </a:r>
          </a:p>
          <a:p>
            <a:pPr>
              <a:buFont typeface="Wingdings" pitchFamily="2" charset="2"/>
              <a:buChar char="v"/>
            </a:pPr>
            <a:r>
              <a:rPr lang="en-IN" dirty="0" smtClean="0">
                <a:latin typeface="Arial" pitchFamily="34" charset="0"/>
                <a:cs typeface="Arial" pitchFamily="34" charset="0"/>
              </a:rPr>
              <a:t>You should give precise answers. No unnecessary detail should be provided;</a:t>
            </a:r>
          </a:p>
          <a:p>
            <a:pPr>
              <a:buFont typeface="Wingdings" pitchFamily="2" charset="2"/>
              <a:buChar char="v"/>
            </a:pPr>
            <a:r>
              <a:rPr lang="en-IN" dirty="0" smtClean="0">
                <a:latin typeface="Arial" pitchFamily="34" charset="0"/>
                <a:cs typeface="Arial" pitchFamily="34" charset="0"/>
              </a:rPr>
              <a:t>The keywords or important sentences should be highlighted. Also, you should keep the word limit in mind while answering the questions.</a:t>
            </a:r>
            <a:endParaRPr lang="en-IN"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12</a:t>
            </a:fld>
            <a:endParaRPr lang="en-US"/>
          </a:p>
        </p:txBody>
      </p:sp>
      <p:sp>
        <p:nvSpPr>
          <p:cNvPr id="4" name="Title 3"/>
          <p:cNvSpPr>
            <a:spLocks noGrp="1"/>
          </p:cNvSpPr>
          <p:nvPr>
            <p:ph type="title"/>
          </p:nvPr>
        </p:nvSpPr>
        <p:spPr/>
        <p:txBody>
          <a:bodyPr/>
          <a:lstStyle/>
          <a:p>
            <a:r>
              <a:rPr lang="en-IN" dirty="0" smtClean="0"/>
              <a:t>While attempting the paper</a:t>
            </a: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971800"/>
            <a:ext cx="8229600" cy="3035491"/>
          </a:xfrm>
        </p:spPr>
        <p:txBody>
          <a:bodyPr/>
          <a:lstStyle/>
          <a:p>
            <a:pPr>
              <a:buNone/>
            </a:pPr>
            <a:endParaRPr lang="en-US" baseline="0" dirty="0" smtClean="0"/>
          </a:p>
          <a:p>
            <a:r>
              <a:rPr lang="en-IN" sz="2800" dirty="0" smtClean="0">
                <a:solidFill>
                  <a:schemeClr val="tx2"/>
                </a:solidFill>
              </a:rPr>
              <a:t>We are all </a:t>
            </a:r>
            <a:r>
              <a:rPr lang="en-IN" sz="2800" b="1" dirty="0" smtClean="0">
                <a:solidFill>
                  <a:schemeClr val="tx2"/>
                </a:solidFill>
              </a:rPr>
              <a:t>afraid</a:t>
            </a:r>
            <a:r>
              <a:rPr lang="en-IN" sz="2800" dirty="0" smtClean="0">
                <a:solidFill>
                  <a:schemeClr val="tx2"/>
                </a:solidFill>
              </a:rPr>
              <a:t> of the </a:t>
            </a:r>
            <a:r>
              <a:rPr lang="en-IN" sz="2800" b="1" dirty="0" smtClean="0">
                <a:solidFill>
                  <a:schemeClr val="tx2"/>
                </a:solidFill>
              </a:rPr>
              <a:t>unknown</a:t>
            </a:r>
            <a:r>
              <a:rPr lang="en-IN" sz="2800" dirty="0" smtClean="0">
                <a:solidFill>
                  <a:schemeClr val="tx2"/>
                </a:solidFill>
              </a:rPr>
              <a:t> to some degree or another, but if we want to pursue our ideas, we need to overcome these </a:t>
            </a:r>
            <a:r>
              <a:rPr lang="en-IN" sz="2800" b="1" dirty="0" smtClean="0">
                <a:solidFill>
                  <a:schemeClr val="tx2"/>
                </a:solidFill>
              </a:rPr>
              <a:t>fears</a:t>
            </a:r>
            <a:r>
              <a:rPr lang="en-IN" sz="2800" dirty="0" smtClean="0">
                <a:solidFill>
                  <a:schemeClr val="tx2"/>
                </a:solidFill>
              </a:rPr>
              <a:t>.</a:t>
            </a:r>
            <a:endParaRPr lang="en-US" baseline="0"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
        <p:nvSpPr>
          <p:cNvPr id="2" name="Title 1"/>
          <p:cNvSpPr>
            <a:spLocks noGrp="1"/>
          </p:cNvSpPr>
          <p:nvPr>
            <p:ph type="title"/>
          </p:nvPr>
        </p:nvSpPr>
        <p:spPr>
          <a:xfrm>
            <a:off x="609600" y="533400"/>
            <a:ext cx="8229600" cy="2057400"/>
          </a:xfrm>
        </p:spPr>
        <p:txBody>
          <a:bodyPr>
            <a:normAutofit fontScale="90000"/>
          </a:bodyPr>
          <a:lstStyle/>
          <a:p>
            <a:r>
              <a:rPr kumimoji="0" lang="en-IN" sz="5000" b="0" i="0" kern="1200" dirty="0" smtClean="0">
                <a:ln>
                  <a:noFill/>
                </a:ln>
                <a:solidFill>
                  <a:schemeClr val="tx2"/>
                </a:solidFill>
                <a:effectLst/>
                <a:latin typeface="+mj-lt"/>
                <a:ea typeface="+mj-ea"/>
                <a:cs typeface="+mj-cs"/>
              </a:rPr>
              <a:t> Thanks </a:t>
            </a:r>
            <a:br>
              <a:rPr kumimoji="0" lang="en-IN" sz="5000" b="0" i="0" kern="1200" dirty="0" smtClean="0">
                <a:ln>
                  <a:noFill/>
                </a:ln>
                <a:solidFill>
                  <a:schemeClr val="tx2"/>
                </a:solidFill>
                <a:effectLst/>
                <a:latin typeface="+mj-lt"/>
                <a:ea typeface="+mj-ea"/>
                <a:cs typeface="+mj-cs"/>
              </a:rPr>
            </a:br>
            <a:r>
              <a:rPr kumimoji="0" lang="en-IN" sz="5000" b="0" i="0" kern="1200" dirty="0" smtClean="0">
                <a:ln>
                  <a:noFill/>
                </a:ln>
                <a:solidFill>
                  <a:schemeClr val="tx2"/>
                </a:solidFill>
                <a:effectLst/>
                <a:latin typeface="+mj-lt"/>
                <a:ea typeface="+mj-ea"/>
                <a:cs typeface="+mj-cs"/>
              </a:rPr>
              <a:t>for queries </a:t>
            </a:r>
            <a:br>
              <a:rPr kumimoji="0" lang="en-IN" sz="5000" b="0" i="0" kern="1200" dirty="0" smtClean="0">
                <a:ln>
                  <a:noFill/>
                </a:ln>
                <a:solidFill>
                  <a:schemeClr val="tx2"/>
                </a:solidFill>
                <a:effectLst/>
                <a:latin typeface="+mj-lt"/>
                <a:ea typeface="+mj-ea"/>
                <a:cs typeface="+mj-cs"/>
              </a:rPr>
            </a:br>
            <a:r>
              <a:rPr kumimoji="0" lang="en-IN" sz="5000" b="0" i="0" kern="1200" dirty="0" err="1" smtClean="0">
                <a:ln>
                  <a:noFill/>
                </a:ln>
                <a:solidFill>
                  <a:schemeClr val="tx2"/>
                </a:solidFill>
                <a:effectLst/>
                <a:latin typeface="+mj-lt"/>
                <a:ea typeface="+mj-ea"/>
                <a:cs typeface="+mj-cs"/>
              </a:rPr>
              <a:t>pls</a:t>
            </a:r>
            <a:r>
              <a:rPr kumimoji="0" lang="en-IN" sz="5000" b="0" i="0" kern="1200" dirty="0" smtClean="0">
                <a:ln>
                  <a:noFill/>
                </a:ln>
                <a:solidFill>
                  <a:schemeClr val="tx2"/>
                </a:solidFill>
                <a:effectLst/>
                <a:latin typeface="+mj-lt"/>
                <a:ea typeface="+mj-ea"/>
                <a:cs typeface="+mj-cs"/>
              </a:rPr>
              <a:t> call at 9876643060 </a:t>
            </a:r>
            <a:endParaRPr lang="en-IN"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187</TotalTime>
  <Words>548</Words>
  <Application>Microsoft Office PowerPoint</Application>
  <PresentationFormat>On-screen Show (4:3)</PresentationFormat>
  <Paragraphs>138</Paragraphs>
  <Slides>13</Slides>
  <Notes>4</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Class x cbse board </vt:lpstr>
      <vt:lpstr>Dear students </vt:lpstr>
      <vt:lpstr>To know the exam </vt:lpstr>
      <vt:lpstr> Unit I : Chemical Substances - Nature and Behaviour  </vt:lpstr>
      <vt:lpstr>Unit II : World of Living.</vt:lpstr>
      <vt:lpstr>Unit III : Natural Phenomena </vt:lpstr>
      <vt:lpstr>Unit IV : How Things Work</vt:lpstr>
      <vt:lpstr>Unit V : Natural Resources </vt:lpstr>
      <vt:lpstr>PRACTICALS </vt:lpstr>
      <vt:lpstr>QUESTION PAPER DESIGN FOR SCIENCE </vt:lpstr>
      <vt:lpstr>Slide 11</vt:lpstr>
      <vt:lpstr>While attempting the paper</vt:lpstr>
      <vt:lpstr> Thanks  for queries  pls call at 9876643060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x cbse board </dc:title>
  <dc:creator>accer</dc:creator>
  <cp:lastModifiedBy>accer</cp:lastModifiedBy>
  <cp:revision>28</cp:revision>
  <dcterms:created xsi:type="dcterms:W3CDTF">2006-08-16T00:00:00Z</dcterms:created>
  <dcterms:modified xsi:type="dcterms:W3CDTF">2017-12-13T11:32:06Z</dcterms:modified>
</cp:coreProperties>
</file>